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4" r:id="rId1"/>
    <p:sldMasterId id="2147483736" r:id="rId2"/>
    <p:sldMasterId id="2147483791" r:id="rId3"/>
    <p:sldMasterId id="2147483660" r:id="rId4"/>
    <p:sldMasterId id="2147483672" r:id="rId5"/>
    <p:sldMasterId id="2147483684" r:id="rId6"/>
    <p:sldMasterId id="2147483696" r:id="rId7"/>
    <p:sldMasterId id="2147483885" r:id="rId8"/>
    <p:sldMasterId id="2147483708" r:id="rId9"/>
  </p:sldMasterIdLst>
  <p:notesMasterIdLst>
    <p:notesMasterId r:id="rId22"/>
  </p:notesMasterIdLst>
  <p:handoutMasterIdLst>
    <p:handoutMasterId r:id="rId23"/>
  </p:handoutMasterIdLst>
  <p:sldIdLst>
    <p:sldId id="309" r:id="rId10"/>
    <p:sldId id="346" r:id="rId11"/>
    <p:sldId id="299" r:id="rId12"/>
    <p:sldId id="351" r:id="rId13"/>
    <p:sldId id="348" r:id="rId14"/>
    <p:sldId id="359" r:id="rId15"/>
    <p:sldId id="356" r:id="rId16"/>
    <p:sldId id="361" r:id="rId17"/>
    <p:sldId id="349" r:id="rId18"/>
    <p:sldId id="352" r:id="rId19"/>
    <p:sldId id="337" r:id="rId20"/>
    <p:sldId id="362" r:id="rId21"/>
  </p:sldIdLst>
  <p:sldSz cx="12192000" cy="6858000"/>
  <p:notesSz cx="9872663" cy="6797675"/>
  <p:embeddedFontLst>
    <p:embeddedFont>
      <p:font typeface="Roboto Thin" panose="020B0604020202020204" charset="0"/>
      <p:regular r:id="rId24"/>
      <p:italic r:id="rId25"/>
    </p:embeddedFont>
    <p:embeddedFont>
      <p:font typeface="Roboto Light" panose="020B0604020202020204"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slides for reuse" id="{D76712E1-FBB8-40FF-AC4E-E364CB465199}">
          <p14:sldIdLst>
            <p14:sldId id="309"/>
            <p14:sldId id="346"/>
            <p14:sldId id="299"/>
            <p14:sldId id="351"/>
            <p14:sldId id="348"/>
            <p14:sldId id="359"/>
            <p14:sldId id="356"/>
            <p14:sldId id="361"/>
            <p14:sldId id="349"/>
            <p14:sldId id="352"/>
            <p14:sldId id="337"/>
            <p14:sldId id="3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994A"/>
    <a:srgbClr val="09091E"/>
    <a:srgbClr val="537C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6180" autoAdjust="0"/>
  </p:normalViewPr>
  <p:slideViewPr>
    <p:cSldViewPr snapToGrid="0">
      <p:cViewPr varScale="1">
        <p:scale>
          <a:sx n="69" d="100"/>
          <a:sy n="69" d="100"/>
        </p:scale>
        <p:origin x="13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font" Target="fonts/font1.fntdata"/><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handoutMaster" Target="handoutMasters/handoutMaster1.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d\dst\shared\CSG\SRS\Resource%20Efficiency%20and%20Circular%20Economy\Reuse\Data\IT%20Reuse%20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Coordinators</c:v>
                </c:pt>
              </c:strCache>
            </c:strRef>
          </c:tx>
          <c:spPr>
            <a:solidFill>
              <a:schemeClr val="accent5"/>
            </a:solidFill>
            <a:ln>
              <a:noFill/>
            </a:ln>
            <a:effectLst/>
          </c:spPr>
          <c:invertIfNegative val="0"/>
          <c:cat>
            <c:strRef>
              <c:f>Sheet1!$A$2:$A$4</c:f>
              <c:strCache>
                <c:ptCount val="3"/>
                <c:pt idx="0">
                  <c:v>2015/16</c:v>
                </c:pt>
                <c:pt idx="1">
                  <c:v>2016/17</c:v>
                </c:pt>
                <c:pt idx="2">
                  <c:v>2017/18</c:v>
                </c:pt>
              </c:strCache>
            </c:strRef>
          </c:cat>
          <c:val>
            <c:numRef>
              <c:f>Sheet1!$B$2:$B$4</c:f>
              <c:numCache>
                <c:formatCode>General</c:formatCode>
                <c:ptCount val="3"/>
                <c:pt idx="0">
                  <c:v>59</c:v>
                </c:pt>
                <c:pt idx="1">
                  <c:v>104</c:v>
                </c:pt>
                <c:pt idx="2">
                  <c:v>169</c:v>
                </c:pt>
              </c:numCache>
            </c:numRef>
          </c:val>
          <c:extLst>
            <c:ext xmlns:c16="http://schemas.microsoft.com/office/drawing/2014/chart" uri="{C3380CC4-5D6E-409C-BE32-E72D297353CC}">
              <c16:uniqueId val="{00000000-EFFD-479F-8C12-BD1E4E947A15}"/>
            </c:ext>
          </c:extLst>
        </c:ser>
        <c:dLbls>
          <c:showLegendKey val="0"/>
          <c:showVal val="0"/>
          <c:showCatName val="0"/>
          <c:showSerName val="0"/>
          <c:showPercent val="0"/>
          <c:showBubbleSize val="0"/>
        </c:dLbls>
        <c:gapWidth val="219"/>
        <c:overlap val="-27"/>
        <c:axId val="299589616"/>
        <c:axId val="299593880"/>
      </c:barChart>
      <c:catAx>
        <c:axId val="29958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95000"/>
                  </a:schemeClr>
                </a:solidFill>
                <a:latin typeface="+mn-lt"/>
                <a:ea typeface="+mn-ea"/>
                <a:cs typeface="+mn-cs"/>
              </a:defRPr>
            </a:pPr>
            <a:endParaRPr lang="en-US"/>
          </a:p>
        </c:txPr>
        <c:crossAx val="299593880"/>
        <c:crosses val="autoZero"/>
        <c:auto val="1"/>
        <c:lblAlgn val="ctr"/>
        <c:lblOffset val="100"/>
        <c:noMultiLvlLbl val="0"/>
      </c:catAx>
      <c:valAx>
        <c:axId val="299593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99589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Survey on Network</c:v>
                </c:pt>
              </c:strCache>
            </c:strRef>
          </c:tx>
          <c:spPr>
            <a:solidFill>
              <a:schemeClr val="accent5"/>
            </a:solidFill>
            <a:ln>
              <a:noFill/>
            </a:ln>
            <a:effectLst/>
          </c:spPr>
          <c:invertIfNegative val="0"/>
          <c:cat>
            <c:strRef>
              <c:f>Sheet1!$A$2:$A$3</c:f>
              <c:strCache>
                <c:ptCount val="2"/>
                <c:pt idx="0">
                  <c:v>Useful</c:v>
                </c:pt>
                <c:pt idx="1">
                  <c:v>Impactful</c:v>
                </c:pt>
              </c:strCache>
            </c:strRef>
          </c:cat>
          <c:val>
            <c:numRef>
              <c:f>Sheet1!$B$2:$B$3</c:f>
              <c:numCache>
                <c:formatCode>General</c:formatCode>
                <c:ptCount val="2"/>
                <c:pt idx="0">
                  <c:v>3.5</c:v>
                </c:pt>
                <c:pt idx="1">
                  <c:v>3.3</c:v>
                </c:pt>
              </c:numCache>
            </c:numRef>
          </c:val>
          <c:extLst>
            <c:ext xmlns:c16="http://schemas.microsoft.com/office/drawing/2014/chart" uri="{C3380CC4-5D6E-409C-BE32-E72D297353CC}">
              <c16:uniqueId val="{00000000-8440-4C6C-AEB0-34CA3BFD4EA3}"/>
            </c:ext>
          </c:extLst>
        </c:ser>
        <c:dLbls>
          <c:showLegendKey val="0"/>
          <c:showVal val="0"/>
          <c:showCatName val="0"/>
          <c:showSerName val="0"/>
          <c:showPercent val="0"/>
          <c:showBubbleSize val="0"/>
        </c:dLbls>
        <c:gapWidth val="219"/>
        <c:axId val="299589616"/>
        <c:axId val="299593880"/>
      </c:barChart>
      <c:catAx>
        <c:axId val="29958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95000"/>
                  </a:schemeClr>
                </a:solidFill>
                <a:latin typeface="+mn-lt"/>
                <a:ea typeface="+mn-ea"/>
                <a:cs typeface="+mn-cs"/>
              </a:defRPr>
            </a:pPr>
            <a:endParaRPr lang="en-US"/>
          </a:p>
        </c:txPr>
        <c:crossAx val="299593880"/>
        <c:crosses val="autoZero"/>
        <c:auto val="1"/>
        <c:lblAlgn val="ctr"/>
        <c:lblOffset val="100"/>
        <c:noMultiLvlLbl val="0"/>
      </c:catAx>
      <c:valAx>
        <c:axId val="299593880"/>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9958961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GB" dirty="0" smtClean="0"/>
              <a:t>Yearly savings Warp it</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Coordinators</c:v>
                </c:pt>
              </c:strCache>
            </c:strRef>
          </c:tx>
          <c:spPr>
            <a:solidFill>
              <a:schemeClr val="accent5"/>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Sheet1!$B$2:$B$6</c:f>
              <c:numCache>
                <c:formatCode>"£"#,##0_);[Red]\("£"#,##0\)</c:formatCode>
                <c:ptCount val="5"/>
                <c:pt idx="0">
                  <c:v>13288</c:v>
                </c:pt>
                <c:pt idx="1">
                  <c:v>48063</c:v>
                </c:pt>
                <c:pt idx="2">
                  <c:v>138481</c:v>
                </c:pt>
                <c:pt idx="3">
                  <c:v>133327</c:v>
                </c:pt>
                <c:pt idx="4">
                  <c:v>186363</c:v>
                </c:pt>
              </c:numCache>
            </c:numRef>
          </c:val>
          <c:extLst>
            <c:ext xmlns:c16="http://schemas.microsoft.com/office/drawing/2014/chart" uri="{C3380CC4-5D6E-409C-BE32-E72D297353CC}">
              <c16:uniqueId val="{00000000-3D84-40C9-96F4-28E7798B897F}"/>
            </c:ext>
          </c:extLst>
        </c:ser>
        <c:dLbls>
          <c:showLegendKey val="0"/>
          <c:showVal val="0"/>
          <c:showCatName val="0"/>
          <c:showSerName val="0"/>
          <c:showPercent val="0"/>
          <c:showBubbleSize val="0"/>
        </c:dLbls>
        <c:gapWidth val="219"/>
        <c:overlap val="-27"/>
        <c:axId val="299589616"/>
        <c:axId val="299593880"/>
      </c:barChart>
      <c:catAx>
        <c:axId val="29958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95000"/>
                  </a:schemeClr>
                </a:solidFill>
                <a:latin typeface="+mn-lt"/>
                <a:ea typeface="+mn-ea"/>
                <a:cs typeface="+mn-cs"/>
              </a:defRPr>
            </a:pPr>
            <a:endParaRPr lang="en-US"/>
          </a:p>
        </c:txPr>
        <c:crossAx val="299593880"/>
        <c:crosses val="autoZero"/>
        <c:auto val="1"/>
        <c:lblAlgn val="ctr"/>
        <c:lblOffset val="100"/>
        <c:noMultiLvlLbl val="0"/>
      </c:catAx>
      <c:valAx>
        <c:axId val="2995938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99589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GB"/>
              <a:t>PC Reuse Totals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Totals!$B$1</c:f>
              <c:strCache>
                <c:ptCount val="1"/>
                <c:pt idx="0">
                  <c:v>Total</c:v>
                </c:pt>
              </c:strCache>
            </c:strRef>
          </c:tx>
          <c:spPr>
            <a:solidFill>
              <a:schemeClr val="accent5"/>
            </a:solidFill>
            <a:ln>
              <a:noFill/>
            </a:ln>
            <a:effectLst/>
          </c:spPr>
          <c:invertIfNegative val="0"/>
          <c:cat>
            <c:strRef>
              <c:f>Totals!$A$2:$A$5</c:f>
              <c:strCache>
                <c:ptCount val="4"/>
                <c:pt idx="0">
                  <c:v>14/15</c:v>
                </c:pt>
                <c:pt idx="1">
                  <c:v>15/16</c:v>
                </c:pt>
                <c:pt idx="2">
                  <c:v>16/17</c:v>
                </c:pt>
                <c:pt idx="3">
                  <c:v>17/18</c:v>
                </c:pt>
              </c:strCache>
            </c:strRef>
          </c:cat>
          <c:val>
            <c:numRef>
              <c:f>Totals!$B$2:$B$5</c:f>
              <c:numCache>
                <c:formatCode>General</c:formatCode>
                <c:ptCount val="4"/>
                <c:pt idx="0">
                  <c:v>231</c:v>
                </c:pt>
                <c:pt idx="1">
                  <c:v>399</c:v>
                </c:pt>
                <c:pt idx="2">
                  <c:v>403</c:v>
                </c:pt>
                <c:pt idx="3">
                  <c:v>750</c:v>
                </c:pt>
              </c:numCache>
            </c:numRef>
          </c:val>
          <c:extLst>
            <c:ext xmlns:c16="http://schemas.microsoft.com/office/drawing/2014/chart" uri="{C3380CC4-5D6E-409C-BE32-E72D297353CC}">
              <c16:uniqueId val="{00000000-169D-4E34-A8FD-24DD7883F82E}"/>
            </c:ext>
          </c:extLst>
        </c:ser>
        <c:ser>
          <c:idx val="1"/>
          <c:order val="1"/>
          <c:tx>
            <c:strRef>
              <c:f>Totals!$C$1</c:f>
              <c:strCache>
                <c:ptCount val="1"/>
                <c:pt idx="0">
                  <c:v>Internal</c:v>
                </c:pt>
              </c:strCache>
            </c:strRef>
          </c:tx>
          <c:spPr>
            <a:solidFill>
              <a:schemeClr val="accent2"/>
            </a:solidFill>
            <a:ln>
              <a:noFill/>
            </a:ln>
            <a:effectLst/>
          </c:spPr>
          <c:invertIfNegative val="0"/>
          <c:cat>
            <c:strRef>
              <c:f>Totals!$A$2:$A$5</c:f>
              <c:strCache>
                <c:ptCount val="4"/>
                <c:pt idx="0">
                  <c:v>14/15</c:v>
                </c:pt>
                <c:pt idx="1">
                  <c:v>15/16</c:v>
                </c:pt>
                <c:pt idx="2">
                  <c:v>16/17</c:v>
                </c:pt>
                <c:pt idx="3">
                  <c:v>17/18</c:v>
                </c:pt>
              </c:strCache>
            </c:strRef>
          </c:cat>
          <c:val>
            <c:numRef>
              <c:f>Totals!$C$2:$C$5</c:f>
              <c:numCache>
                <c:formatCode>General</c:formatCode>
                <c:ptCount val="4"/>
                <c:pt idx="0">
                  <c:v>41</c:v>
                </c:pt>
                <c:pt idx="1">
                  <c:v>239</c:v>
                </c:pt>
                <c:pt idx="2">
                  <c:v>269</c:v>
                </c:pt>
                <c:pt idx="3">
                  <c:v>373</c:v>
                </c:pt>
              </c:numCache>
            </c:numRef>
          </c:val>
          <c:extLst>
            <c:ext xmlns:c16="http://schemas.microsoft.com/office/drawing/2014/chart" uri="{C3380CC4-5D6E-409C-BE32-E72D297353CC}">
              <c16:uniqueId val="{00000001-169D-4E34-A8FD-24DD7883F82E}"/>
            </c:ext>
          </c:extLst>
        </c:ser>
        <c:ser>
          <c:idx val="2"/>
          <c:order val="2"/>
          <c:tx>
            <c:strRef>
              <c:f>Totals!$D$1</c:f>
              <c:strCache>
                <c:ptCount val="1"/>
                <c:pt idx="0">
                  <c:v>External</c:v>
                </c:pt>
              </c:strCache>
            </c:strRef>
          </c:tx>
          <c:spPr>
            <a:solidFill>
              <a:schemeClr val="tx2"/>
            </a:solidFill>
            <a:ln>
              <a:noFill/>
            </a:ln>
            <a:effectLst/>
          </c:spPr>
          <c:invertIfNegative val="0"/>
          <c:cat>
            <c:strRef>
              <c:f>Totals!$A$2:$A$5</c:f>
              <c:strCache>
                <c:ptCount val="4"/>
                <c:pt idx="0">
                  <c:v>14/15</c:v>
                </c:pt>
                <c:pt idx="1">
                  <c:v>15/16</c:v>
                </c:pt>
                <c:pt idx="2">
                  <c:v>16/17</c:v>
                </c:pt>
                <c:pt idx="3">
                  <c:v>17/18</c:v>
                </c:pt>
              </c:strCache>
            </c:strRef>
          </c:cat>
          <c:val>
            <c:numRef>
              <c:f>Totals!$D$2:$D$5</c:f>
              <c:numCache>
                <c:formatCode>General</c:formatCode>
                <c:ptCount val="4"/>
                <c:pt idx="0">
                  <c:v>190</c:v>
                </c:pt>
                <c:pt idx="1">
                  <c:v>160</c:v>
                </c:pt>
                <c:pt idx="2">
                  <c:v>134</c:v>
                </c:pt>
                <c:pt idx="3">
                  <c:v>377</c:v>
                </c:pt>
              </c:numCache>
            </c:numRef>
          </c:val>
          <c:extLst>
            <c:ext xmlns:c16="http://schemas.microsoft.com/office/drawing/2014/chart" uri="{C3380CC4-5D6E-409C-BE32-E72D297353CC}">
              <c16:uniqueId val="{00000002-169D-4E34-A8FD-24DD7883F82E}"/>
            </c:ext>
          </c:extLst>
        </c:ser>
        <c:dLbls>
          <c:showLegendKey val="0"/>
          <c:showVal val="0"/>
          <c:showCatName val="0"/>
          <c:showSerName val="0"/>
          <c:showPercent val="0"/>
          <c:showBubbleSize val="0"/>
        </c:dLbls>
        <c:gapWidth val="219"/>
        <c:overlap val="-27"/>
        <c:axId val="259933256"/>
        <c:axId val="259934240"/>
      </c:barChart>
      <c:catAx>
        <c:axId val="259933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59934240"/>
        <c:crosses val="autoZero"/>
        <c:auto val="1"/>
        <c:lblAlgn val="ctr"/>
        <c:lblOffset val="100"/>
        <c:noMultiLvlLbl val="0"/>
      </c:catAx>
      <c:valAx>
        <c:axId val="259934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59933256"/>
        <c:crosses val="autoZero"/>
        <c:crossBetween val="between"/>
      </c:valAx>
      <c:spPr>
        <a:solidFill>
          <a:schemeClr val="accent1"/>
        </a:solid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GB" dirty="0">
              <a:latin typeface="Roboto light" panose="02000000000000000000" pitchFamily="2" charset="0"/>
            </a:endParaRPr>
          </a:p>
        </p:txBody>
      </p:sp>
      <p:sp>
        <p:nvSpPr>
          <p:cNvPr id="3" name="Date Placeholder 2"/>
          <p:cNvSpPr>
            <a:spLocks noGrp="1"/>
          </p:cNvSpPr>
          <p:nvPr>
            <p:ph type="dt" sz="quarter" idx="1"/>
          </p:nvPr>
        </p:nvSpPr>
        <p:spPr>
          <a:xfrm>
            <a:off x="5592224" y="1"/>
            <a:ext cx="4278154" cy="341064"/>
          </a:xfrm>
          <a:prstGeom prst="rect">
            <a:avLst/>
          </a:prstGeom>
        </p:spPr>
        <p:txBody>
          <a:bodyPr vert="horz" lIns="91440" tIns="45720" rIns="91440" bIns="45720" rtlCol="0"/>
          <a:lstStyle>
            <a:lvl1pPr algn="r">
              <a:defRPr sz="1200"/>
            </a:lvl1pPr>
          </a:lstStyle>
          <a:p>
            <a:fld id="{0A14B90B-3E92-4040-8515-4B7B7D794F0E}" type="datetimeFigureOut">
              <a:rPr lang="en-GB" smtClean="0">
                <a:latin typeface="Roboto light" panose="02000000000000000000" pitchFamily="2" charset="0"/>
              </a:rPr>
              <a:t>16/07/2018</a:t>
            </a:fld>
            <a:endParaRPr lang="en-GB" dirty="0">
              <a:latin typeface="Roboto light" panose="02000000000000000000" pitchFamily="2" charset="0"/>
            </a:endParaRPr>
          </a:p>
        </p:txBody>
      </p:sp>
      <p:sp>
        <p:nvSpPr>
          <p:cNvPr id="4" name="Footer Placeholder 3"/>
          <p:cNvSpPr>
            <a:spLocks noGrp="1"/>
          </p:cNvSpPr>
          <p:nvPr>
            <p:ph type="ftr" sz="quarter" idx="2"/>
          </p:nvPr>
        </p:nvSpPr>
        <p:spPr>
          <a:xfrm>
            <a:off x="0" y="6456612"/>
            <a:ext cx="4278154" cy="341063"/>
          </a:xfrm>
          <a:prstGeom prst="rect">
            <a:avLst/>
          </a:prstGeom>
        </p:spPr>
        <p:txBody>
          <a:bodyPr vert="horz" lIns="91440" tIns="45720" rIns="91440" bIns="45720" rtlCol="0" anchor="b"/>
          <a:lstStyle>
            <a:lvl1pPr algn="l">
              <a:defRPr sz="1200"/>
            </a:lvl1pPr>
          </a:lstStyle>
          <a:p>
            <a:endParaRPr lang="en-GB" dirty="0">
              <a:latin typeface="Roboto light" panose="02000000000000000000" pitchFamily="2" charset="0"/>
            </a:endParaRPr>
          </a:p>
        </p:txBody>
      </p:sp>
      <p:sp>
        <p:nvSpPr>
          <p:cNvPr id="5" name="Slide Number Placeholder 4"/>
          <p:cNvSpPr>
            <a:spLocks noGrp="1"/>
          </p:cNvSpPr>
          <p:nvPr>
            <p:ph type="sldNum" sz="quarter" idx="3"/>
          </p:nvPr>
        </p:nvSpPr>
        <p:spPr>
          <a:xfrm>
            <a:off x="5592224" y="6456612"/>
            <a:ext cx="4278154" cy="341063"/>
          </a:xfrm>
          <a:prstGeom prst="rect">
            <a:avLst/>
          </a:prstGeom>
        </p:spPr>
        <p:txBody>
          <a:bodyPr vert="horz" lIns="91440" tIns="45720" rIns="91440" bIns="45720" rtlCol="0" anchor="b"/>
          <a:lstStyle>
            <a:lvl1pPr algn="r">
              <a:defRPr sz="1200"/>
            </a:lvl1pPr>
          </a:lstStyle>
          <a:p>
            <a:fld id="{F490DA63-E671-401F-81A1-C41B66BAC9F5}" type="slidenum">
              <a:rPr lang="en-GB" smtClean="0">
                <a:latin typeface="Roboto light" panose="02000000000000000000" pitchFamily="2" charset="0"/>
              </a:rPr>
              <a:t>‹#›</a:t>
            </a:fld>
            <a:endParaRPr lang="en-GB" dirty="0">
              <a:latin typeface="Roboto light" panose="02000000000000000000" pitchFamily="2" charset="0"/>
            </a:endParaRPr>
          </a:p>
        </p:txBody>
      </p:sp>
    </p:spTree>
    <p:extLst>
      <p:ext uri="{BB962C8B-B14F-4D97-AF65-F5344CB8AC3E}">
        <p14:creationId xmlns:p14="http://schemas.microsoft.com/office/powerpoint/2010/main" val="1133219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atin typeface="Roboto light" panose="02000000000000000000" pitchFamily="2" charset="0"/>
              </a:defRPr>
            </a:lvl1pPr>
          </a:lstStyle>
          <a:p>
            <a:endParaRPr lang="en-GB" dirty="0"/>
          </a:p>
        </p:txBody>
      </p:sp>
      <p:sp>
        <p:nvSpPr>
          <p:cNvPr id="3" name="Date Placeholder 2"/>
          <p:cNvSpPr>
            <a:spLocks noGrp="1"/>
          </p:cNvSpPr>
          <p:nvPr>
            <p:ph type="dt" idx="1"/>
          </p:nvPr>
        </p:nvSpPr>
        <p:spPr>
          <a:xfrm>
            <a:off x="5592224" y="1"/>
            <a:ext cx="4278154" cy="341064"/>
          </a:xfrm>
          <a:prstGeom prst="rect">
            <a:avLst/>
          </a:prstGeom>
        </p:spPr>
        <p:txBody>
          <a:bodyPr vert="horz" lIns="91440" tIns="45720" rIns="91440" bIns="45720" rtlCol="0"/>
          <a:lstStyle>
            <a:lvl1pPr algn="r">
              <a:defRPr sz="1200">
                <a:latin typeface="Roboto light" panose="02000000000000000000" pitchFamily="2" charset="0"/>
              </a:defRPr>
            </a:lvl1pPr>
          </a:lstStyle>
          <a:p>
            <a:fld id="{C88A1B0B-2D92-4365-B9C9-142CE6E595C2}" type="datetimeFigureOut">
              <a:rPr lang="en-GB" smtClean="0"/>
              <a:pPr/>
              <a:t>16/07/2018</a:t>
            </a:fld>
            <a:endParaRPr lang="en-GB" dirty="0"/>
          </a:p>
        </p:txBody>
      </p:sp>
      <p:sp>
        <p:nvSpPr>
          <p:cNvPr id="4" name="Slide Image Placeholder 3"/>
          <p:cNvSpPr>
            <a:spLocks noGrp="1" noRot="1" noChangeAspect="1"/>
          </p:cNvSpPr>
          <p:nvPr>
            <p:ph type="sldImg" idx="2"/>
          </p:nvPr>
        </p:nvSpPr>
        <p:spPr>
          <a:xfrm>
            <a:off x="2897188" y="849313"/>
            <a:ext cx="4078287" cy="22939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87267" y="3271381"/>
            <a:ext cx="7898130" cy="2676585"/>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atin typeface="Roboto light" panose="02000000000000000000" pitchFamily="2" charset="0"/>
              </a:defRPr>
            </a:lvl1pPr>
          </a:lstStyle>
          <a:p>
            <a:endParaRPr lang="en-GB" dirty="0"/>
          </a:p>
        </p:txBody>
      </p:sp>
      <p:sp>
        <p:nvSpPr>
          <p:cNvPr id="7" name="Slide Number Placeholder 6"/>
          <p:cNvSpPr>
            <a:spLocks noGrp="1"/>
          </p:cNvSpPr>
          <p:nvPr>
            <p:ph type="sldNum" sz="quarter" idx="5"/>
          </p:nvPr>
        </p:nvSpPr>
        <p:spPr>
          <a:xfrm>
            <a:off x="5592224" y="6456612"/>
            <a:ext cx="4278154" cy="341063"/>
          </a:xfrm>
          <a:prstGeom prst="rect">
            <a:avLst/>
          </a:prstGeom>
        </p:spPr>
        <p:txBody>
          <a:bodyPr vert="horz" lIns="91440" tIns="45720" rIns="91440" bIns="45720" rtlCol="0" anchor="b"/>
          <a:lstStyle>
            <a:lvl1pPr algn="r">
              <a:defRPr sz="1200">
                <a:latin typeface="Roboto light" panose="02000000000000000000" pitchFamily="2" charset="0"/>
              </a:defRPr>
            </a:lvl1pPr>
          </a:lstStyle>
          <a:p>
            <a:fld id="{26C41743-05EC-479F-B057-C8422EB32A50}" type="slidenum">
              <a:rPr lang="en-GB" smtClean="0"/>
              <a:pPr/>
              <a:t>‹#›</a:t>
            </a:fld>
            <a:endParaRPr lang="en-GB" dirty="0"/>
          </a:p>
        </p:txBody>
      </p:sp>
    </p:spTree>
    <p:extLst>
      <p:ext uri="{BB962C8B-B14F-4D97-AF65-F5344CB8AC3E}">
        <p14:creationId xmlns:p14="http://schemas.microsoft.com/office/powerpoint/2010/main" val="636930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light" panose="02000000000000000000" pitchFamily="2" charset="0"/>
        <a:ea typeface="+mn-ea"/>
        <a:cs typeface="+mn-cs"/>
      </a:defRPr>
    </a:lvl1pPr>
    <a:lvl2pPr marL="457200" algn="l" defTabSz="914400" rtl="0" eaLnBrk="1" latinLnBrk="0" hangingPunct="1">
      <a:defRPr sz="1200" kern="1200">
        <a:solidFill>
          <a:schemeClr val="tx1"/>
        </a:solidFill>
        <a:latin typeface="Roboto light" panose="02000000000000000000" pitchFamily="2" charset="0"/>
        <a:ea typeface="+mn-ea"/>
        <a:cs typeface="+mn-cs"/>
      </a:defRPr>
    </a:lvl2pPr>
    <a:lvl3pPr marL="914400" algn="l" defTabSz="914400" rtl="0" eaLnBrk="1" latinLnBrk="0" hangingPunct="1">
      <a:defRPr sz="1200" kern="1200">
        <a:solidFill>
          <a:schemeClr val="tx1"/>
        </a:solidFill>
        <a:latin typeface="Roboto light" panose="02000000000000000000" pitchFamily="2" charset="0"/>
        <a:ea typeface="+mn-ea"/>
        <a:cs typeface="+mn-cs"/>
      </a:defRPr>
    </a:lvl3pPr>
    <a:lvl4pPr marL="1371600" algn="l" defTabSz="914400" rtl="0" eaLnBrk="1" latinLnBrk="0" hangingPunct="1">
      <a:defRPr sz="1200" kern="1200">
        <a:solidFill>
          <a:schemeClr val="tx1"/>
        </a:solidFill>
        <a:latin typeface="Roboto light" panose="02000000000000000000" pitchFamily="2" charset="0"/>
        <a:ea typeface="+mn-ea"/>
        <a:cs typeface="+mn-cs"/>
      </a:defRPr>
    </a:lvl4pPr>
    <a:lvl5pPr marL="1828800" algn="l" defTabSz="914400" rtl="0" eaLnBrk="1" latinLnBrk="0" hangingPunct="1">
      <a:defRPr sz="1200" kern="1200">
        <a:solidFill>
          <a:schemeClr val="tx1"/>
        </a:solidFill>
        <a:latin typeface="Roboto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a:t>
            </a:r>
            <a:r>
              <a:rPr lang="en-GB" baseline="0" dirty="0" smtClean="0"/>
              <a:t> you everyone for coming along today my name is Alan Peddie and I work at the SRS Department and this is the 4</a:t>
            </a:r>
            <a:r>
              <a:rPr lang="en-GB" baseline="30000" dirty="0" smtClean="0"/>
              <a:t>th</a:t>
            </a:r>
            <a:r>
              <a:rPr lang="en-GB" baseline="0" dirty="0" smtClean="0"/>
              <a:t> annual meet up.</a:t>
            </a:r>
          </a:p>
          <a:p>
            <a:r>
              <a:rPr lang="en-GB" baseline="0" dirty="0" smtClean="0"/>
              <a:t>Originally we ran this workshop for just the Waste Coordinators but this is the second meet up we have extended it to, not just Warp it members, but anyone who is interested.</a:t>
            </a:r>
          </a:p>
        </p:txBody>
      </p:sp>
      <p:sp>
        <p:nvSpPr>
          <p:cNvPr id="4" name="Slide Number Placeholder 3"/>
          <p:cNvSpPr>
            <a:spLocks noGrp="1"/>
          </p:cNvSpPr>
          <p:nvPr>
            <p:ph type="sldNum" sz="quarter" idx="10"/>
          </p:nvPr>
        </p:nvSpPr>
        <p:spPr/>
        <p:txBody>
          <a:bodyPr/>
          <a:lstStyle/>
          <a:p>
            <a:fld id="{26C41743-05EC-479F-B057-C8422EB32A50}" type="slidenum">
              <a:rPr lang="en-GB" smtClean="0"/>
              <a:pPr/>
              <a:t>1</a:t>
            </a:fld>
            <a:endParaRPr lang="en-GB" dirty="0"/>
          </a:p>
        </p:txBody>
      </p:sp>
    </p:spTree>
    <p:extLst>
      <p:ext uri="{BB962C8B-B14F-4D97-AF65-F5344CB8AC3E}">
        <p14:creationId xmlns:p14="http://schemas.microsoft.com/office/powerpoint/2010/main" val="3597111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top of what we did this year we hope to either expand or improve these areas</a:t>
            </a:r>
          </a:p>
        </p:txBody>
      </p:sp>
      <p:sp>
        <p:nvSpPr>
          <p:cNvPr id="4" name="Slide Number Placeholder 3"/>
          <p:cNvSpPr>
            <a:spLocks noGrp="1"/>
          </p:cNvSpPr>
          <p:nvPr>
            <p:ph type="sldNum" sz="quarter" idx="10"/>
          </p:nvPr>
        </p:nvSpPr>
        <p:spPr/>
        <p:txBody>
          <a:bodyPr/>
          <a:lstStyle/>
          <a:p>
            <a:fld id="{26C41743-05EC-479F-B057-C8422EB32A50}" type="slidenum">
              <a:rPr lang="en-GB" smtClean="0"/>
              <a:pPr/>
              <a:t>10</a:t>
            </a:fld>
            <a:endParaRPr lang="en-GB" dirty="0"/>
          </a:p>
        </p:txBody>
      </p:sp>
    </p:spTree>
    <p:extLst>
      <p:ext uri="{BB962C8B-B14F-4D97-AF65-F5344CB8AC3E}">
        <p14:creationId xmlns:p14="http://schemas.microsoft.com/office/powerpoint/2010/main" val="9110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do some time to feedback</a:t>
            </a:r>
            <a:r>
              <a:rPr lang="en-GB" baseline="0" dirty="0" smtClean="0"/>
              <a:t> and you can catch me on the break but if there are any burning questions, feel free to ask</a:t>
            </a:r>
            <a:endParaRPr lang="en-GB" dirty="0"/>
          </a:p>
        </p:txBody>
      </p:sp>
      <p:sp>
        <p:nvSpPr>
          <p:cNvPr id="4" name="Slide Number Placeholder 3"/>
          <p:cNvSpPr>
            <a:spLocks noGrp="1"/>
          </p:cNvSpPr>
          <p:nvPr>
            <p:ph type="sldNum" sz="quarter" idx="10"/>
          </p:nvPr>
        </p:nvSpPr>
        <p:spPr/>
        <p:txBody>
          <a:bodyPr/>
          <a:lstStyle/>
          <a:p>
            <a:fld id="{26C41743-05EC-479F-B057-C8422EB32A50}" type="slidenum">
              <a:rPr lang="en-GB" smtClean="0"/>
              <a:pPr/>
              <a:t>11</a:t>
            </a:fld>
            <a:endParaRPr lang="en-GB" dirty="0"/>
          </a:p>
        </p:txBody>
      </p:sp>
    </p:spTree>
    <p:extLst>
      <p:ext uri="{BB962C8B-B14F-4D97-AF65-F5344CB8AC3E}">
        <p14:creationId xmlns:p14="http://schemas.microsoft.com/office/powerpoint/2010/main" val="3022595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6C41743-05EC-479F-B057-C8422EB32A50}" type="slidenum">
              <a:rPr lang="en-GB" smtClean="0"/>
              <a:pPr/>
              <a:t>12</a:t>
            </a:fld>
            <a:endParaRPr lang="en-GB" dirty="0"/>
          </a:p>
        </p:txBody>
      </p:sp>
    </p:spTree>
    <p:extLst>
      <p:ext uri="{BB962C8B-B14F-4D97-AF65-F5344CB8AC3E}">
        <p14:creationId xmlns:p14="http://schemas.microsoft.com/office/powerpoint/2010/main" val="127929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have a pretty packed schedule.</a:t>
            </a:r>
          </a:p>
          <a:p>
            <a:r>
              <a:rPr lang="en-US" baseline="0" dirty="0" smtClean="0"/>
              <a:t>I will give you an update on the Waste and Warp it networks as well as a few other bits and bobs</a:t>
            </a:r>
          </a:p>
          <a:p>
            <a:r>
              <a:rPr lang="en-US" baseline="0" dirty="0" smtClean="0"/>
              <a:t>Kate Fitzpatrick will be giving us an update on all things Waste</a:t>
            </a:r>
          </a:p>
          <a:p>
            <a:r>
              <a:rPr lang="en-US" baseline="0" dirty="0" smtClean="0"/>
              <a:t>Joe from SRS will giving an update on Water and Coffee Cups</a:t>
            </a:r>
          </a:p>
          <a:p>
            <a:r>
              <a:rPr lang="en-US" baseline="0" dirty="0" smtClean="0"/>
              <a:t>We have 3 external presenters with the Zero Waste Towns project and Food Sharing both out of the SHRUB organization</a:t>
            </a:r>
          </a:p>
          <a:p>
            <a:r>
              <a:rPr lang="en-US" baseline="0" dirty="0" smtClean="0"/>
              <a:t>Finally Remade in Edinburgh are here to talk about the work they do</a:t>
            </a:r>
          </a:p>
        </p:txBody>
      </p:sp>
      <p:sp>
        <p:nvSpPr>
          <p:cNvPr id="4" name="Slide Number Placeholder 3"/>
          <p:cNvSpPr>
            <a:spLocks noGrp="1"/>
          </p:cNvSpPr>
          <p:nvPr>
            <p:ph type="sldNum" sz="quarter" idx="10"/>
          </p:nvPr>
        </p:nvSpPr>
        <p:spPr/>
        <p:txBody>
          <a:bodyPr/>
          <a:lstStyle/>
          <a:p>
            <a:fld id="{26C41743-05EC-479F-B057-C8422EB32A50}" type="slidenum">
              <a:rPr lang="en-GB" smtClean="0"/>
              <a:pPr/>
              <a:t>2</a:t>
            </a:fld>
            <a:endParaRPr lang="en-GB" dirty="0"/>
          </a:p>
        </p:txBody>
      </p:sp>
    </p:spTree>
    <p:extLst>
      <p:ext uri="{BB962C8B-B14F-4D97-AF65-F5344CB8AC3E}">
        <p14:creationId xmlns:p14="http://schemas.microsoft.com/office/powerpoint/2010/main" val="964220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my</a:t>
            </a:r>
            <a:r>
              <a:rPr lang="en-US" baseline="0" dirty="0" smtClean="0"/>
              <a:t> name is Alan Peddie and I work at the Department for Social Responsibility and Sustainability. </a:t>
            </a:r>
          </a:p>
          <a:p>
            <a:r>
              <a:rPr lang="en-US" baseline="0" dirty="0" smtClean="0"/>
              <a:t>We are a department that provide advice and support in that area</a:t>
            </a:r>
          </a:p>
          <a:p>
            <a:r>
              <a:rPr lang="en-US" baseline="0" dirty="0" smtClean="0"/>
              <a:t>We break it down in various different categories, one of which is resource use and circular economy. </a:t>
            </a:r>
          </a:p>
          <a:p>
            <a:r>
              <a:rPr lang="en-US" baseline="0" dirty="0" smtClean="0"/>
              <a:t>We work closely with the Waste Team on a few different projects, two of which are the use of Warp it, our resource distribution website and the Waste and Recycling Coordinator network, of which some of you belong.</a:t>
            </a:r>
            <a:endParaRPr lang="en-US" dirty="0"/>
          </a:p>
        </p:txBody>
      </p:sp>
      <p:sp>
        <p:nvSpPr>
          <p:cNvPr id="4" name="Slide Number Placeholder 3"/>
          <p:cNvSpPr>
            <a:spLocks noGrp="1"/>
          </p:cNvSpPr>
          <p:nvPr>
            <p:ph type="sldNum" sz="quarter" idx="10"/>
          </p:nvPr>
        </p:nvSpPr>
        <p:spPr/>
        <p:txBody>
          <a:bodyPr/>
          <a:lstStyle/>
          <a:p>
            <a:fld id="{26C41743-05EC-479F-B057-C8422EB32A50}" type="slidenum">
              <a:rPr lang="en-GB" smtClean="0"/>
              <a:pPr/>
              <a:t>3</a:t>
            </a:fld>
            <a:endParaRPr lang="en-GB" dirty="0"/>
          </a:p>
        </p:txBody>
      </p:sp>
    </p:spTree>
    <p:extLst>
      <p:ext uri="{BB962C8B-B14F-4D97-AF65-F5344CB8AC3E}">
        <p14:creationId xmlns:p14="http://schemas.microsoft.com/office/powerpoint/2010/main" val="203463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what is a waste coordinator? </a:t>
            </a:r>
            <a:r>
              <a:rPr lang="en-GB" dirty="0" smtClean="0"/>
              <a:t>“…central to the implementation of waste and recycling practices.”</a:t>
            </a:r>
          </a:p>
          <a:p>
            <a:r>
              <a:rPr lang="en-US" dirty="0" smtClean="0"/>
              <a:t>Essentially they</a:t>
            </a:r>
            <a:r>
              <a:rPr lang="en-US" baseline="0" dirty="0" smtClean="0"/>
              <a:t> are a network people who are central to the implementation of waste and recycling practices.</a:t>
            </a:r>
          </a:p>
          <a:p>
            <a:r>
              <a:rPr lang="en-US" baseline="0" dirty="0" smtClean="0"/>
              <a:t>They are usually a person responsible for getting the word out in their area about best practice in the area of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Occasionally also training opportunities arise. The way we try to help coordinators do this is through a soft touch approach where we offer best practice and news through a quarterly newsletter</a:t>
            </a:r>
          </a:p>
          <a:p>
            <a:r>
              <a:rPr lang="en-US" baseline="0" dirty="0" smtClean="0"/>
              <a:t>e and we try and pass out that information too.</a:t>
            </a:r>
            <a:br>
              <a:rPr lang="en-US" baseline="0" dirty="0" smtClean="0"/>
            </a:br>
            <a:r>
              <a:rPr lang="en-US" baseline="0" dirty="0" smtClean="0"/>
              <a:t>We also are always on the hunt for people doing great things in their area and it is great that both the IAD and Roslin.</a:t>
            </a:r>
          </a:p>
        </p:txBody>
      </p:sp>
      <p:sp>
        <p:nvSpPr>
          <p:cNvPr id="4" name="Slide Number Placeholder 3"/>
          <p:cNvSpPr>
            <a:spLocks noGrp="1"/>
          </p:cNvSpPr>
          <p:nvPr>
            <p:ph type="sldNum" sz="quarter" idx="10"/>
          </p:nvPr>
        </p:nvSpPr>
        <p:spPr/>
        <p:txBody>
          <a:bodyPr/>
          <a:lstStyle/>
          <a:p>
            <a:fld id="{26C41743-05EC-479F-B057-C8422EB32A50}" type="slidenum">
              <a:rPr lang="en-GB" smtClean="0"/>
              <a:pPr/>
              <a:t>4</a:t>
            </a:fld>
            <a:endParaRPr lang="en-GB" dirty="0"/>
          </a:p>
        </p:txBody>
      </p:sp>
    </p:spTree>
    <p:extLst>
      <p:ext uri="{BB962C8B-B14F-4D97-AF65-F5344CB8AC3E}">
        <p14:creationId xmlns:p14="http://schemas.microsoft.com/office/powerpoint/2010/main" val="1402481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did have a cull so we did get rid of dead emails from our list (people who have left the University for instance) but we have still seen growth which is really encouraging.</a:t>
            </a:r>
          </a:p>
          <a:p>
            <a:r>
              <a:rPr lang="en-US" baseline="0" dirty="0" smtClean="0"/>
              <a:t>We are in the process of updating our website so will soon have a consolidated space for case studies like the great paper reduction and plastic bottle reduction projects ran by the IAD and Roslin.</a:t>
            </a:r>
          </a:p>
          <a:p>
            <a:r>
              <a:rPr lang="en-US" baseline="0" dirty="0" smtClean="0"/>
              <a:t>We have been emailed a lot more by you guys about specific requests to your area which is encouraging also.</a:t>
            </a:r>
          </a:p>
        </p:txBody>
      </p:sp>
      <p:sp>
        <p:nvSpPr>
          <p:cNvPr id="4" name="Slide Number Placeholder 3"/>
          <p:cNvSpPr>
            <a:spLocks noGrp="1"/>
          </p:cNvSpPr>
          <p:nvPr>
            <p:ph type="sldNum" sz="quarter" idx="10"/>
          </p:nvPr>
        </p:nvSpPr>
        <p:spPr/>
        <p:txBody>
          <a:bodyPr/>
          <a:lstStyle/>
          <a:p>
            <a:fld id="{26C41743-05EC-479F-B057-C8422EB32A50}" type="slidenum">
              <a:rPr lang="en-GB" smtClean="0"/>
              <a:pPr/>
              <a:t>5</a:t>
            </a:fld>
            <a:endParaRPr lang="en-GB" dirty="0"/>
          </a:p>
        </p:txBody>
      </p:sp>
    </p:spTree>
    <p:extLst>
      <p:ext uri="{BB962C8B-B14F-4D97-AF65-F5344CB8AC3E}">
        <p14:creationId xmlns:p14="http://schemas.microsoft.com/office/powerpoint/2010/main" val="1837312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only as good as it’s users</a:t>
            </a:r>
          </a:p>
          <a:p>
            <a:endParaRPr lang="en-US" baseline="0" dirty="0" smtClean="0"/>
          </a:p>
          <a:p>
            <a:r>
              <a:rPr lang="en-US" baseline="0" dirty="0" smtClean="0"/>
              <a:t>Print off comments and highlight some of the key ones</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41743-05EC-479F-B057-C8422EB32A50}" type="slidenum">
              <a:rPr kumimoji="0" lang="en-GB" sz="1200" b="0" i="0" u="none" strike="noStrike" kern="1200" cap="none" spc="0" normalizeH="0" baseline="0" noProof="0" smtClean="0">
                <a:ln>
                  <a:noFill/>
                </a:ln>
                <a:solidFill>
                  <a:prstClr val="black"/>
                </a:solidFill>
                <a:effectLst/>
                <a:uLnTx/>
                <a:uFillTx/>
                <a:latin typeface="Roboto light"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Tree>
    <p:extLst>
      <p:ext uri="{BB962C8B-B14F-4D97-AF65-F5344CB8AC3E}">
        <p14:creationId xmlns:p14="http://schemas.microsoft.com/office/powerpoint/2010/main" val="329746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Again we did an email cull</a:t>
            </a:r>
          </a:p>
          <a:p>
            <a:r>
              <a:rPr lang="en-US" baseline="0" dirty="0" smtClean="0"/>
              <a:t>So we have had over 1,000 people sign up to Warp it but actually there at the last count 214 people have logged on in the last 3 months (active users)</a:t>
            </a:r>
          </a:p>
          <a:p>
            <a:r>
              <a:rPr lang="en-US" baseline="0" dirty="0" smtClean="0"/>
              <a:t>Last year this figure was 212, so we are pretty much rolling with a core group of 200 people around the University logging in every 3 months</a:t>
            </a:r>
          </a:p>
          <a:p>
            <a:r>
              <a:rPr lang="en-US" baseline="0" dirty="0" smtClean="0"/>
              <a:t>Total savings are approaching £500k</a:t>
            </a:r>
          </a:p>
          <a:p>
            <a:r>
              <a:rPr lang="en-US" baseline="0" dirty="0" smtClean="0"/>
              <a:t>The best indicator of growth is our yearly savings which is over £180k, mostly due to our IT reuse and some extra lab items used</a:t>
            </a:r>
          </a:p>
          <a:p>
            <a:r>
              <a:rPr lang="en-US" baseline="0" dirty="0" smtClean="0"/>
              <a:t>We have seen a more diverse range of equipment like cameras, bike trailer, marquee, amplifier, Digi lock, lab equipment</a:t>
            </a:r>
          </a:p>
        </p:txBody>
      </p:sp>
      <p:sp>
        <p:nvSpPr>
          <p:cNvPr id="4" name="Slide Number Placeholder 3"/>
          <p:cNvSpPr>
            <a:spLocks noGrp="1"/>
          </p:cNvSpPr>
          <p:nvPr>
            <p:ph type="sldNum" sz="quarter" idx="10"/>
          </p:nvPr>
        </p:nvSpPr>
        <p:spPr/>
        <p:txBody>
          <a:bodyPr/>
          <a:lstStyle/>
          <a:p>
            <a:fld id="{26C41743-05EC-479F-B057-C8422EB32A50}" type="slidenum">
              <a:rPr lang="en-GB" smtClean="0"/>
              <a:pPr/>
              <a:t>7</a:t>
            </a:fld>
            <a:endParaRPr lang="en-GB" dirty="0"/>
          </a:p>
        </p:txBody>
      </p:sp>
    </p:spTree>
    <p:extLst>
      <p:ext uri="{BB962C8B-B14F-4D97-AF65-F5344CB8AC3E}">
        <p14:creationId xmlns:p14="http://schemas.microsoft.com/office/powerpoint/2010/main" val="3339935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41743-05EC-479F-B057-C8422EB32A50}" type="slidenum">
              <a:rPr kumimoji="0" lang="en-GB" sz="1200" b="0" i="0" u="none" strike="noStrike" kern="1200" cap="none" spc="0" normalizeH="0" baseline="0" noProof="0" smtClean="0">
                <a:ln>
                  <a:noFill/>
                </a:ln>
                <a:solidFill>
                  <a:prstClr val="black"/>
                </a:solidFill>
                <a:effectLst/>
                <a:uLnTx/>
                <a:uFillTx/>
                <a:latin typeface="Roboto light"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Tree>
    <p:extLst>
      <p:ext uri="{BB962C8B-B14F-4D97-AF65-F5344CB8AC3E}">
        <p14:creationId xmlns:p14="http://schemas.microsoft.com/office/powerpoint/2010/main" val="688340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Warp it has continued</a:t>
            </a:r>
            <a:r>
              <a:rPr lang="en-US" baseline="0" dirty="0" smtClean="0"/>
              <a:t> to grow at a steady rate and demand is absolutely beginning to outstrip supply where most items now are claimed very quickly</a:t>
            </a:r>
          </a:p>
          <a:p>
            <a:r>
              <a:rPr lang="en-US" baseline="0" dirty="0" smtClean="0"/>
              <a:t>The most desirable of these items has been the growth of the PC reuse project where we are getting more and more on the site every month</a:t>
            </a:r>
          </a:p>
          <a:p>
            <a:r>
              <a:rPr lang="en-US" baseline="0" dirty="0" smtClean="0"/>
              <a:t>IS are in the process of taking on our PC reuse intern, Bradley, who is here today. The hope is that reuse will be done on an even bigger scale than is being done presently.</a:t>
            </a:r>
          </a:p>
          <a:p>
            <a:r>
              <a:rPr lang="en-US" baseline="0" dirty="0" smtClean="0"/>
              <a:t>Also you bunch of cheeky so and </a:t>
            </a:r>
            <a:r>
              <a:rPr lang="en-US" baseline="0" dirty="0" err="1" smtClean="0"/>
              <a:t>so’s</a:t>
            </a:r>
            <a:r>
              <a:rPr lang="en-US" baseline="0" dirty="0" smtClean="0"/>
              <a:t> we all now know that you love getting two monitors and they are by far the items that are claimed the quickest,</a:t>
            </a:r>
          </a:p>
          <a:p>
            <a:r>
              <a:rPr lang="en-US" baseline="0" dirty="0" smtClean="0"/>
              <a:t>Did you know that over 800 monitors have been reused on Warp it since we bought the portal 3 years ago</a:t>
            </a:r>
          </a:p>
          <a:p>
            <a:endParaRPr lang="en-US" baseline="0" dirty="0" smtClean="0"/>
          </a:p>
        </p:txBody>
      </p:sp>
      <p:sp>
        <p:nvSpPr>
          <p:cNvPr id="4" name="Slide Number Placeholder 3"/>
          <p:cNvSpPr>
            <a:spLocks noGrp="1"/>
          </p:cNvSpPr>
          <p:nvPr>
            <p:ph type="sldNum" sz="quarter" idx="10"/>
          </p:nvPr>
        </p:nvSpPr>
        <p:spPr/>
        <p:txBody>
          <a:bodyPr/>
          <a:lstStyle/>
          <a:p>
            <a:fld id="{26C41743-05EC-479F-B057-C8422EB32A50}" type="slidenum">
              <a:rPr lang="en-GB" smtClean="0"/>
              <a:pPr/>
              <a:t>9</a:t>
            </a:fld>
            <a:endParaRPr lang="en-GB" dirty="0"/>
          </a:p>
        </p:txBody>
      </p:sp>
    </p:spTree>
    <p:extLst>
      <p:ext uri="{BB962C8B-B14F-4D97-AF65-F5344CB8AC3E}">
        <p14:creationId xmlns:p14="http://schemas.microsoft.com/office/powerpoint/2010/main" val="35722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2387600"/>
          </a:xfrm>
        </p:spPr>
        <p:txBody>
          <a:bodyPr anchor="b"/>
          <a:lstStyle>
            <a:lvl1pPr algn="l">
              <a:defRPr sz="6000">
                <a:latin typeface="+mn-lt"/>
              </a:defRPr>
            </a:lvl1pPr>
          </a:lstStyle>
          <a:p>
            <a:r>
              <a:rPr lang="en-US" smtClean="0"/>
              <a:t>Click to edit Master title style</a:t>
            </a:r>
            <a:endParaRPr lang="en-GB" dirty="0"/>
          </a:p>
        </p:txBody>
      </p:sp>
      <p:sp>
        <p:nvSpPr>
          <p:cNvPr id="3" name="Subtitle 2"/>
          <p:cNvSpPr>
            <a:spLocks noGrp="1"/>
          </p:cNvSpPr>
          <p:nvPr>
            <p:ph type="subTitle" idx="1"/>
          </p:nvPr>
        </p:nvSpPr>
        <p:spPr>
          <a:xfrm>
            <a:off x="441649" y="3602038"/>
            <a:ext cx="11277600" cy="1655762"/>
          </a:xfrm>
        </p:spPr>
        <p:txBody>
          <a:bodyPr>
            <a:norm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780914438"/>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811721928"/>
      </p:ext>
    </p:extLst>
  </p:cSld>
  <p:clrMapOvr>
    <a:masterClrMapping/>
  </p:clrMapOvr>
  <p:transition spd="slow">
    <p:push dir="u"/>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8CAA-1BC9-43F3-B875-4388F760B7F9}" type="datetimeFigureOut">
              <a:rPr lang="en-GB" smtClean="0"/>
              <a:t>16/07/2018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793354233"/>
      </p:ext>
    </p:extLst>
  </p:cSld>
  <p:clrMapOvr>
    <a:masterClrMapping/>
  </p:clrMapOvr>
  <p:transition spd="slow">
    <p:push dir="u"/>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705904340"/>
      </p:ext>
    </p:extLst>
  </p:cSld>
  <p:clrMapOvr>
    <a:masterClrMapping/>
  </p:clrMapOvr>
  <p:transition spd="slow">
    <p:push dir="u"/>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853083333"/>
      </p:ext>
    </p:extLst>
  </p:cSld>
  <p:clrMapOvr>
    <a:masterClrMapping/>
  </p:clrMapOvr>
  <p:transition spd="slow">
    <p:push dir="u"/>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006127217"/>
      </p:ext>
    </p:extLst>
  </p:cSld>
  <p:clrMapOvr>
    <a:masterClrMapping/>
  </p:clrMapOvr>
  <p:transition spd="slow">
    <p:push dir="u"/>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095766078"/>
      </p:ext>
    </p:extLst>
  </p:cSld>
  <p:clrMapOvr>
    <a:masterClrMapping/>
  </p:clrMapOvr>
  <p:transition spd="slow">
    <p:push dir="u"/>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 y="-1138"/>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give the timeline a title</a:t>
            </a:r>
            <a:endParaRPr lang="en-GB" dirty="0"/>
          </a:p>
        </p:txBody>
      </p:sp>
      <p:sp>
        <p:nvSpPr>
          <p:cNvPr id="3" name="Date Placeholder 2"/>
          <p:cNvSpPr>
            <a:spLocks noGrp="1"/>
          </p:cNvSpPr>
          <p:nvPr>
            <p:ph type="dt" sz="half" idx="10"/>
          </p:nvPr>
        </p:nvSpPr>
        <p:spPr/>
        <p:txBody>
          <a:bodyPr/>
          <a:lstStyle>
            <a:lvl1pPr>
              <a:defRPr>
                <a:latin typeface="Roboto light" panose="02000000000000000000" pitchFamily="2" charset="0"/>
              </a:defRPr>
            </a:lvl1pPr>
          </a:lstStyle>
          <a:p>
            <a:fld id="{A61A8CAA-1BC9-43F3-B875-4388F760B7F9}" type="datetimeFigureOut">
              <a:rPr lang="en-GB" smtClean="0"/>
              <a:pPr/>
              <a:t>16/07/2018</a:t>
            </a:fld>
            <a:endParaRPr lang="en-GB" dirty="0"/>
          </a:p>
        </p:txBody>
      </p:sp>
      <p:sp>
        <p:nvSpPr>
          <p:cNvPr id="4" name="Footer Placeholder 3"/>
          <p:cNvSpPr>
            <a:spLocks noGrp="1"/>
          </p:cNvSpPr>
          <p:nvPr>
            <p:ph type="ftr" sz="quarter" idx="11"/>
          </p:nvPr>
        </p:nvSpPr>
        <p:spPr/>
        <p:txBody>
          <a:bodyPr/>
          <a:lstStyle>
            <a:lvl1pPr>
              <a:defRPr>
                <a:latin typeface="Roboto light" panose="02000000000000000000" pitchFamily="2" charset="0"/>
              </a:defRPr>
            </a:lvl1pPr>
          </a:lstStyle>
          <a:p>
            <a:endParaRPr lang="en-GB" dirty="0"/>
          </a:p>
        </p:txBody>
      </p:sp>
      <p:sp>
        <p:nvSpPr>
          <p:cNvPr id="5" name="Slide Number Placeholder 4"/>
          <p:cNvSpPr>
            <a:spLocks noGrp="1"/>
          </p:cNvSpPr>
          <p:nvPr>
            <p:ph type="sldNum" sz="quarter" idx="12"/>
          </p:nvPr>
        </p:nvSpPr>
        <p:spPr/>
        <p:txBody>
          <a:bodyPr/>
          <a:lstStyle>
            <a:lvl1pPr>
              <a:defRPr>
                <a:latin typeface="Roboto light" panose="02000000000000000000" pitchFamily="2" charset="0"/>
              </a:defRPr>
            </a:lvl1pPr>
          </a:lstStyle>
          <a:p>
            <a:fld id="{E2D6D500-38D2-48BA-BCB6-74FB99E3824C}" type="slidenum">
              <a:rPr lang="en-GB" smtClean="0"/>
              <a:pPr/>
              <a:t>‹#›</a:t>
            </a:fld>
            <a:endParaRPr lang="en-GB" dirty="0"/>
          </a:p>
        </p:txBody>
      </p:sp>
      <p:sp>
        <p:nvSpPr>
          <p:cNvPr id="19" name="Rectangle 18"/>
          <p:cNvSpPr/>
          <p:nvPr userDrawn="1"/>
        </p:nvSpPr>
        <p:spPr>
          <a:xfrm>
            <a:off x="11585120" y="1924789"/>
            <a:ext cx="1091789" cy="34702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light" panose="02000000000000000000" pitchFamily="2" charset="0"/>
            </a:endParaRPr>
          </a:p>
        </p:txBody>
      </p:sp>
      <p:sp>
        <p:nvSpPr>
          <p:cNvPr id="21" name="Text Placeholder 20"/>
          <p:cNvSpPr>
            <a:spLocks noGrp="1"/>
          </p:cNvSpPr>
          <p:nvPr>
            <p:ph type="body" sz="quarter" idx="13" hasCustomPrompt="1"/>
          </p:nvPr>
        </p:nvSpPr>
        <p:spPr>
          <a:xfrm>
            <a:off x="554836" y="1900722"/>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2" name="Text Placeholder 20"/>
          <p:cNvSpPr>
            <a:spLocks noGrp="1"/>
          </p:cNvSpPr>
          <p:nvPr>
            <p:ph type="body" sz="quarter" idx="14" hasCustomPrompt="1"/>
          </p:nvPr>
        </p:nvSpPr>
        <p:spPr>
          <a:xfrm>
            <a:off x="1946503" y="2395537"/>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3" name="Text Placeholder 20"/>
          <p:cNvSpPr>
            <a:spLocks noGrp="1"/>
          </p:cNvSpPr>
          <p:nvPr>
            <p:ph type="body" sz="quarter" idx="15" hasCustomPrompt="1"/>
          </p:nvPr>
        </p:nvSpPr>
        <p:spPr>
          <a:xfrm>
            <a:off x="3506900" y="2148796"/>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4" name="Text Placeholder 20"/>
          <p:cNvSpPr>
            <a:spLocks noGrp="1"/>
          </p:cNvSpPr>
          <p:nvPr>
            <p:ph type="body" sz="quarter" idx="16" hasCustomPrompt="1"/>
          </p:nvPr>
        </p:nvSpPr>
        <p:spPr>
          <a:xfrm>
            <a:off x="5067297" y="2732798"/>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5" name="Text Placeholder 20"/>
          <p:cNvSpPr>
            <a:spLocks noGrp="1"/>
          </p:cNvSpPr>
          <p:nvPr>
            <p:ph type="body" sz="quarter" idx="17" hasCustomPrompt="1"/>
          </p:nvPr>
        </p:nvSpPr>
        <p:spPr>
          <a:xfrm>
            <a:off x="6705942" y="1738198"/>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6" name="Text Placeholder 20"/>
          <p:cNvSpPr>
            <a:spLocks noGrp="1"/>
          </p:cNvSpPr>
          <p:nvPr>
            <p:ph type="body" sz="quarter" idx="18" hasCustomPrompt="1"/>
          </p:nvPr>
        </p:nvSpPr>
        <p:spPr>
          <a:xfrm>
            <a:off x="8050636" y="2845819"/>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7" name="Text Placeholder 20"/>
          <p:cNvSpPr>
            <a:spLocks noGrp="1"/>
          </p:cNvSpPr>
          <p:nvPr>
            <p:ph type="body" sz="quarter" idx="19" hasCustomPrompt="1"/>
          </p:nvPr>
        </p:nvSpPr>
        <p:spPr>
          <a:xfrm>
            <a:off x="9771200" y="2055813"/>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31" name="TextBox 30"/>
          <p:cNvSpPr txBox="1"/>
          <p:nvPr userDrawn="1"/>
        </p:nvSpPr>
        <p:spPr>
          <a:xfrm>
            <a:off x="12252960" y="2689768"/>
            <a:ext cx="423949" cy="1938992"/>
          </a:xfrm>
          <a:prstGeom prst="rect">
            <a:avLst/>
          </a:prstGeom>
          <a:noFill/>
        </p:spPr>
        <p:txBody>
          <a:bodyPr wrap="square" rtlCol="0">
            <a:spAutoFit/>
          </a:bodyPr>
          <a:lstStyle/>
          <a:p>
            <a:r>
              <a:rPr lang="en-GB" sz="800" dirty="0" smtClean="0">
                <a:solidFill>
                  <a:schemeClr val="bg1"/>
                </a:solidFill>
                <a:latin typeface="Roboto light" panose="02000000000000000000" pitchFamily="2" charset="0"/>
              </a:rPr>
              <a:t>Drag this</a:t>
            </a:r>
            <a:r>
              <a:rPr lang="en-GB" sz="800" baseline="0" dirty="0" smtClean="0">
                <a:solidFill>
                  <a:schemeClr val="bg1"/>
                </a:solidFill>
                <a:latin typeface="Roboto light" panose="02000000000000000000" pitchFamily="2" charset="0"/>
              </a:rPr>
              <a:t> box to hide bits of the time-line that you don’t need.</a:t>
            </a:r>
            <a:endParaRPr lang="en-GB" sz="800" dirty="0" smtClean="0">
              <a:solidFill>
                <a:schemeClr val="bg1"/>
              </a:solidFill>
              <a:latin typeface="Roboto light" panose="02000000000000000000" pitchFamily="2" charset="0"/>
            </a:endParaRPr>
          </a:p>
        </p:txBody>
      </p:sp>
      <p:sp>
        <p:nvSpPr>
          <p:cNvPr id="32" name="Text Placeholder 20"/>
          <p:cNvSpPr>
            <a:spLocks noGrp="1"/>
          </p:cNvSpPr>
          <p:nvPr>
            <p:ph type="body" sz="quarter" idx="20" hasCustomPrompt="1"/>
          </p:nvPr>
        </p:nvSpPr>
        <p:spPr>
          <a:xfrm>
            <a:off x="753496"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3" name="Text Placeholder 20"/>
          <p:cNvSpPr>
            <a:spLocks noGrp="1"/>
          </p:cNvSpPr>
          <p:nvPr>
            <p:ph type="body" sz="quarter" idx="21" hasCustomPrompt="1"/>
          </p:nvPr>
        </p:nvSpPr>
        <p:spPr>
          <a:xfrm>
            <a:off x="3705560"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4" name="Text Placeholder 20"/>
          <p:cNvSpPr>
            <a:spLocks noGrp="1"/>
          </p:cNvSpPr>
          <p:nvPr>
            <p:ph type="body" sz="quarter" idx="22" hasCustomPrompt="1"/>
          </p:nvPr>
        </p:nvSpPr>
        <p:spPr>
          <a:xfrm>
            <a:off x="6904602"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5" name="Text Placeholder 20"/>
          <p:cNvSpPr>
            <a:spLocks noGrp="1"/>
          </p:cNvSpPr>
          <p:nvPr>
            <p:ph type="body" sz="quarter" idx="23" hasCustomPrompt="1"/>
          </p:nvPr>
        </p:nvSpPr>
        <p:spPr>
          <a:xfrm>
            <a:off x="10041765"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7" name="Content Placeholder 36"/>
          <p:cNvSpPr>
            <a:spLocks noGrp="1"/>
          </p:cNvSpPr>
          <p:nvPr>
            <p:ph sz="quarter" idx="24" hasCustomPrompt="1"/>
          </p:nvPr>
        </p:nvSpPr>
        <p:spPr>
          <a:xfrm>
            <a:off x="11928475" y="1820636"/>
            <a:ext cx="274638" cy="3927021"/>
          </a:xfrm>
          <a:solidFill>
            <a:schemeClr val="accent6"/>
          </a:solidFill>
          <a:ln>
            <a:noFill/>
          </a:ln>
        </p:spPr>
        <p:txBody>
          <a:bodyPr/>
          <a:lstStyle>
            <a:lvl1pPr marL="0" indent="0">
              <a:buNone/>
              <a:defRPr>
                <a:solidFill>
                  <a:schemeClr val="accent6"/>
                </a:solidFill>
              </a:defRPr>
            </a:lvl1pPr>
          </a:lstStyle>
          <a:p>
            <a:pPr lvl="0"/>
            <a:r>
              <a:rPr lang="en-GB" dirty="0" smtClean="0"/>
              <a:t>x</a:t>
            </a:r>
            <a:endParaRPr lang="en-GB" dirty="0"/>
          </a:p>
        </p:txBody>
      </p:sp>
    </p:spTree>
    <p:extLst>
      <p:ext uri="{BB962C8B-B14F-4D97-AF65-F5344CB8AC3E}">
        <p14:creationId xmlns:p14="http://schemas.microsoft.com/office/powerpoint/2010/main" val="1725752571"/>
      </p:ext>
    </p:extLst>
  </p:cSld>
  <p:clrMapOvr>
    <a:masterClrMapping/>
  </p:clrMapOvr>
  <p:transition spd="slow">
    <p:push dir="u"/>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2387600"/>
          </a:xfrm>
        </p:spPr>
        <p:txBody>
          <a:bodyPr anchor="b"/>
          <a:lstStyle>
            <a:lvl1pPr algn="l">
              <a:defRPr sz="6000">
                <a:latin typeface="Roboto light" panose="02000000000000000000" pitchFamily="2"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41649" y="3602038"/>
            <a:ext cx="11277600" cy="1655762"/>
          </a:xfrm>
        </p:spPr>
        <p:txBody>
          <a:bodyPr>
            <a:normAutofit/>
          </a:bodyPr>
          <a:lstStyle>
            <a:lvl1pPr marL="0" indent="0" algn="l">
              <a:buNone/>
              <a:defRPr sz="3200">
                <a:solidFill>
                  <a:schemeClr val="bg1"/>
                </a:solidFill>
                <a:latin typeface="Roboto thin"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660299076"/>
      </p:ext>
    </p:extLst>
  </p:cSld>
  <p:clrMapOvr>
    <a:masterClrMapping/>
  </p:clrMapOvr>
  <p:transition spd="slow">
    <p:push dir="u"/>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6"/>
            <a:ext cx="11467323" cy="965654"/>
          </a:xfrm>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373223" y="2612571"/>
            <a:ext cx="11467323" cy="3564392"/>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Text Placeholder 2"/>
          <p:cNvSpPr>
            <a:spLocks noGrp="1"/>
          </p:cNvSpPr>
          <p:nvPr>
            <p:ph type="body" idx="13"/>
          </p:nvPr>
        </p:nvSpPr>
        <p:spPr>
          <a:xfrm>
            <a:off x="373223" y="1363437"/>
            <a:ext cx="10515600" cy="873538"/>
          </a:xfrm>
        </p:spPr>
        <p:txBody>
          <a:bodyPr>
            <a:normAutofit/>
          </a:bodyPr>
          <a:lstStyle>
            <a:lvl1pPr marL="0" indent="0">
              <a:buNone/>
              <a:defRPr sz="2800">
                <a:solidFill>
                  <a:schemeClr val="bg1"/>
                </a:solidFill>
                <a:latin typeface="Roboto thin"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780679966"/>
      </p:ext>
    </p:extLst>
  </p:cSld>
  <p:clrMapOvr>
    <a:masterClrMapping/>
  </p:clrMapOvr>
  <p:transition spd="slow">
    <p:push dir="u"/>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Content Placeholder 2"/>
          <p:cNvSpPr>
            <a:spLocks noGrp="1"/>
          </p:cNvSpPr>
          <p:nvPr>
            <p:ph idx="1"/>
          </p:nvPr>
        </p:nvSpPr>
        <p:spPr>
          <a:xfrm>
            <a:off x="373223" y="1951264"/>
            <a:ext cx="11467323" cy="4225699"/>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36295246"/>
      </p:ext>
    </p:extLst>
  </p:cSld>
  <p:clrMapOvr>
    <a:masterClrMapping/>
  </p:clrMapOvr>
  <p:transition spd="slow">
    <p:push dir="u"/>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555" y="1712016"/>
            <a:ext cx="11402008" cy="2850459"/>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382555" y="4590661"/>
            <a:ext cx="11402008" cy="1498989"/>
          </a:xfrm>
        </p:spPr>
        <p:txBody>
          <a:bodyPr>
            <a:normAutofit/>
          </a:bodyPr>
          <a:lstStyle>
            <a:lvl1pPr marL="0" indent="0">
              <a:buNone/>
              <a:defRPr sz="3200">
                <a:solidFill>
                  <a:schemeClr val="bg1"/>
                </a:solidFill>
                <a:latin typeface="Roboto thin"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810612044"/>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4132914232"/>
      </p:ext>
    </p:extLst>
  </p:cSld>
  <p:clrMapOvr>
    <a:masterClrMapping/>
  </p:clrMapOvr>
  <p:transition spd="slow">
    <p:push dir="u"/>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73223" y="1825625"/>
            <a:ext cx="5646577"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668346"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4101339647"/>
      </p:ext>
    </p:extLst>
  </p:cSld>
  <p:clrMapOvr>
    <a:masterClrMapping/>
  </p:clrMapOvr>
  <p:transition spd="slow">
    <p:push dir="u"/>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893" y="365125"/>
            <a:ext cx="11411339"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363894" y="1681163"/>
            <a:ext cx="56336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3894" y="2505075"/>
            <a:ext cx="5633681" cy="3684588"/>
          </a:xfrm>
        </p:spPr>
        <p:txBody>
          <a:bodyPr/>
          <a:lstStyle>
            <a:lvl1pPr>
              <a:lnSpc>
                <a:spcPct val="150000"/>
              </a:lnSpc>
              <a:defRPr>
                <a:latin typeface="Roboto light" panose="02000000000000000000" pitchFamily="2" charset="0"/>
              </a:defRPr>
            </a:lvl1pPr>
            <a:lvl2pPr>
              <a:lnSpc>
                <a:spcPct val="150000"/>
              </a:lnSpc>
              <a:defRPr>
                <a:latin typeface="Roboto light" panose="02000000000000000000" pitchFamily="2" charset="0"/>
              </a:defRPr>
            </a:lvl2pPr>
            <a:lvl3pPr>
              <a:lnSpc>
                <a:spcPct val="150000"/>
              </a:lnSpc>
              <a:defRPr>
                <a:latin typeface="Roboto light" panose="02000000000000000000" pitchFamily="2" charset="0"/>
              </a:defRPr>
            </a:lvl3pPr>
            <a:lvl4pPr>
              <a:lnSpc>
                <a:spcPct val="150000"/>
              </a:lnSpc>
              <a:defRPr>
                <a:latin typeface="Roboto light" panose="02000000000000000000" pitchFamily="2" charset="0"/>
              </a:defRPr>
            </a:lvl4pPr>
            <a:lvl5pPr>
              <a:lnSpc>
                <a:spcPct val="150000"/>
              </a:lnSpc>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199" y="1681163"/>
            <a:ext cx="5668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199" y="2505075"/>
            <a:ext cx="5668347" cy="3684588"/>
          </a:xfrm>
        </p:spPr>
        <p:txBody>
          <a:bodyPr/>
          <a:lstStyle>
            <a:lvl1pPr>
              <a:lnSpc>
                <a:spcPct val="150000"/>
              </a:lnSpc>
              <a:defRPr>
                <a:latin typeface="Roboto light" panose="02000000000000000000" pitchFamily="2" charset="0"/>
              </a:defRPr>
            </a:lvl1pPr>
            <a:lvl2pPr>
              <a:lnSpc>
                <a:spcPct val="150000"/>
              </a:lnSpc>
              <a:defRPr>
                <a:latin typeface="Roboto light" panose="02000000000000000000" pitchFamily="2" charset="0"/>
              </a:defRPr>
            </a:lvl2pPr>
            <a:lvl3pPr>
              <a:lnSpc>
                <a:spcPct val="150000"/>
              </a:lnSpc>
              <a:defRPr>
                <a:latin typeface="Roboto light" panose="02000000000000000000" pitchFamily="2" charset="0"/>
              </a:defRPr>
            </a:lvl3pPr>
            <a:lvl4pPr>
              <a:lnSpc>
                <a:spcPct val="150000"/>
              </a:lnSpc>
              <a:defRPr>
                <a:latin typeface="Roboto light" panose="02000000000000000000" pitchFamily="2" charset="0"/>
              </a:defRPr>
            </a:lvl4pPr>
            <a:lvl5pPr>
              <a:lnSpc>
                <a:spcPct val="150000"/>
              </a:lnSpc>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A61A8CAA-1BC9-43F3-B875-4388F760B7F9}" type="datetimeFigureOut">
              <a:rPr lang="en-GB" smtClean="0"/>
              <a:t>16/07/2018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904027121"/>
      </p:ext>
    </p:extLst>
  </p:cSld>
  <p:clrMapOvr>
    <a:masterClrMapping/>
  </p:clrMapOvr>
  <p:transition spd="slow">
    <p:push dir="u"/>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A61A8CAA-1BC9-43F3-B875-4388F760B7F9}" type="datetimeFigureOut">
              <a:rPr lang="en-GB" smtClean="0"/>
              <a:t>16/07/2018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340729158"/>
      </p:ext>
    </p:extLst>
  </p:cSld>
  <p:clrMapOvr>
    <a:masterClrMapping/>
  </p:clrMapOvr>
  <p:transition spd="slow">
    <p:push dir="u"/>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8CAA-1BC9-43F3-B875-4388F760B7F9}" type="datetimeFigureOut">
              <a:rPr lang="en-GB" smtClean="0"/>
              <a:t>16/07/2018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537234240"/>
      </p:ext>
    </p:extLst>
  </p:cSld>
  <p:clrMapOvr>
    <a:masterClrMapping/>
  </p:clrMapOvr>
  <p:transition spd="slow">
    <p:push dir="u"/>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464639709"/>
      </p:ext>
    </p:extLst>
  </p:cSld>
  <p:clrMapOvr>
    <a:masterClrMapping/>
  </p:clrMapOvr>
  <p:transition spd="slow">
    <p:push dir="u"/>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166516069"/>
      </p:ext>
    </p:extLst>
  </p:cSld>
  <p:clrMapOvr>
    <a:masterClrMapping/>
  </p:clrMapOvr>
  <p:transition spd="slow">
    <p:push dir="u"/>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712346351"/>
      </p:ext>
    </p:extLst>
  </p:cSld>
  <p:clrMapOvr>
    <a:masterClrMapping/>
  </p:clrMapOvr>
  <p:transition spd="slow">
    <p:push dir="u"/>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046270515"/>
      </p:ext>
    </p:extLst>
  </p:cSld>
  <p:clrMapOvr>
    <a:masterClrMapping/>
  </p:clrMapOvr>
  <p:transition spd="slow">
    <p:push dir="u"/>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 y="-1138"/>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give the timeline a title</a:t>
            </a:r>
            <a:endParaRPr lang="en-GB" dirty="0"/>
          </a:p>
        </p:txBody>
      </p:sp>
      <p:sp>
        <p:nvSpPr>
          <p:cNvPr id="3" name="Date Placeholder 2"/>
          <p:cNvSpPr>
            <a:spLocks noGrp="1"/>
          </p:cNvSpPr>
          <p:nvPr>
            <p:ph type="dt" sz="half" idx="10"/>
          </p:nvPr>
        </p:nvSpPr>
        <p:spPr/>
        <p:txBody>
          <a:bodyPr/>
          <a:lstStyle>
            <a:lvl1pPr>
              <a:defRPr>
                <a:latin typeface="Roboto light" panose="02000000000000000000" pitchFamily="2" charset="0"/>
              </a:defRPr>
            </a:lvl1pPr>
          </a:lstStyle>
          <a:p>
            <a:fld id="{A61A8CAA-1BC9-43F3-B875-4388F760B7F9}" type="datetimeFigureOut">
              <a:rPr lang="en-GB" smtClean="0"/>
              <a:pPr/>
              <a:t>16/07/2018</a:t>
            </a:fld>
            <a:endParaRPr lang="en-GB" dirty="0"/>
          </a:p>
        </p:txBody>
      </p:sp>
      <p:sp>
        <p:nvSpPr>
          <p:cNvPr id="4" name="Footer Placeholder 3"/>
          <p:cNvSpPr>
            <a:spLocks noGrp="1"/>
          </p:cNvSpPr>
          <p:nvPr>
            <p:ph type="ftr" sz="quarter" idx="11"/>
          </p:nvPr>
        </p:nvSpPr>
        <p:spPr/>
        <p:txBody>
          <a:bodyPr/>
          <a:lstStyle>
            <a:lvl1pPr>
              <a:defRPr>
                <a:latin typeface="Roboto light" panose="02000000000000000000" pitchFamily="2" charset="0"/>
              </a:defRPr>
            </a:lvl1pPr>
          </a:lstStyle>
          <a:p>
            <a:endParaRPr lang="en-GB" dirty="0"/>
          </a:p>
        </p:txBody>
      </p:sp>
      <p:sp>
        <p:nvSpPr>
          <p:cNvPr id="5" name="Slide Number Placeholder 4"/>
          <p:cNvSpPr>
            <a:spLocks noGrp="1"/>
          </p:cNvSpPr>
          <p:nvPr>
            <p:ph type="sldNum" sz="quarter" idx="12"/>
          </p:nvPr>
        </p:nvSpPr>
        <p:spPr/>
        <p:txBody>
          <a:bodyPr/>
          <a:lstStyle>
            <a:lvl1pPr>
              <a:defRPr>
                <a:latin typeface="Roboto light" panose="02000000000000000000" pitchFamily="2" charset="0"/>
              </a:defRPr>
            </a:lvl1pPr>
          </a:lstStyle>
          <a:p>
            <a:fld id="{E2D6D500-38D2-48BA-BCB6-74FB99E3824C}" type="slidenum">
              <a:rPr lang="en-GB" smtClean="0"/>
              <a:pPr/>
              <a:t>‹#›</a:t>
            </a:fld>
            <a:endParaRPr lang="en-GB" dirty="0"/>
          </a:p>
        </p:txBody>
      </p:sp>
      <p:sp>
        <p:nvSpPr>
          <p:cNvPr id="19" name="Rectangle 18"/>
          <p:cNvSpPr/>
          <p:nvPr userDrawn="1"/>
        </p:nvSpPr>
        <p:spPr>
          <a:xfrm>
            <a:off x="11585120" y="1924789"/>
            <a:ext cx="1091789" cy="34702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light" panose="02000000000000000000" pitchFamily="2" charset="0"/>
            </a:endParaRPr>
          </a:p>
        </p:txBody>
      </p:sp>
      <p:sp>
        <p:nvSpPr>
          <p:cNvPr id="21" name="Text Placeholder 20"/>
          <p:cNvSpPr>
            <a:spLocks noGrp="1"/>
          </p:cNvSpPr>
          <p:nvPr>
            <p:ph type="body" sz="quarter" idx="13" hasCustomPrompt="1"/>
          </p:nvPr>
        </p:nvSpPr>
        <p:spPr>
          <a:xfrm>
            <a:off x="554836" y="1900722"/>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2" name="Text Placeholder 20"/>
          <p:cNvSpPr>
            <a:spLocks noGrp="1"/>
          </p:cNvSpPr>
          <p:nvPr>
            <p:ph type="body" sz="quarter" idx="14" hasCustomPrompt="1"/>
          </p:nvPr>
        </p:nvSpPr>
        <p:spPr>
          <a:xfrm>
            <a:off x="1946503" y="2395537"/>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3" name="Text Placeholder 20"/>
          <p:cNvSpPr>
            <a:spLocks noGrp="1"/>
          </p:cNvSpPr>
          <p:nvPr>
            <p:ph type="body" sz="quarter" idx="15" hasCustomPrompt="1"/>
          </p:nvPr>
        </p:nvSpPr>
        <p:spPr>
          <a:xfrm>
            <a:off x="3506900" y="2148796"/>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4" name="Text Placeholder 20"/>
          <p:cNvSpPr>
            <a:spLocks noGrp="1"/>
          </p:cNvSpPr>
          <p:nvPr>
            <p:ph type="body" sz="quarter" idx="16" hasCustomPrompt="1"/>
          </p:nvPr>
        </p:nvSpPr>
        <p:spPr>
          <a:xfrm>
            <a:off x="5067297" y="2732798"/>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5" name="Text Placeholder 20"/>
          <p:cNvSpPr>
            <a:spLocks noGrp="1"/>
          </p:cNvSpPr>
          <p:nvPr>
            <p:ph type="body" sz="quarter" idx="17" hasCustomPrompt="1"/>
          </p:nvPr>
        </p:nvSpPr>
        <p:spPr>
          <a:xfrm>
            <a:off x="6705942" y="1738198"/>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6" name="Text Placeholder 20"/>
          <p:cNvSpPr>
            <a:spLocks noGrp="1"/>
          </p:cNvSpPr>
          <p:nvPr>
            <p:ph type="body" sz="quarter" idx="18" hasCustomPrompt="1"/>
          </p:nvPr>
        </p:nvSpPr>
        <p:spPr>
          <a:xfrm>
            <a:off x="8050636" y="2845819"/>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7" name="Text Placeholder 20"/>
          <p:cNvSpPr>
            <a:spLocks noGrp="1"/>
          </p:cNvSpPr>
          <p:nvPr>
            <p:ph type="body" sz="quarter" idx="19" hasCustomPrompt="1"/>
          </p:nvPr>
        </p:nvSpPr>
        <p:spPr>
          <a:xfrm>
            <a:off x="9771200" y="2055813"/>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31" name="TextBox 30"/>
          <p:cNvSpPr txBox="1"/>
          <p:nvPr userDrawn="1"/>
        </p:nvSpPr>
        <p:spPr>
          <a:xfrm>
            <a:off x="12252960" y="2689768"/>
            <a:ext cx="423949" cy="1938992"/>
          </a:xfrm>
          <a:prstGeom prst="rect">
            <a:avLst/>
          </a:prstGeom>
          <a:noFill/>
        </p:spPr>
        <p:txBody>
          <a:bodyPr wrap="square" rtlCol="0">
            <a:spAutoFit/>
          </a:bodyPr>
          <a:lstStyle/>
          <a:p>
            <a:r>
              <a:rPr lang="en-GB" sz="800" dirty="0" smtClean="0">
                <a:solidFill>
                  <a:schemeClr val="bg1"/>
                </a:solidFill>
                <a:latin typeface="Roboto light" panose="02000000000000000000" pitchFamily="2" charset="0"/>
              </a:rPr>
              <a:t>Drag this</a:t>
            </a:r>
            <a:r>
              <a:rPr lang="en-GB" sz="800" baseline="0" dirty="0" smtClean="0">
                <a:solidFill>
                  <a:schemeClr val="bg1"/>
                </a:solidFill>
                <a:latin typeface="Roboto light" panose="02000000000000000000" pitchFamily="2" charset="0"/>
              </a:rPr>
              <a:t> box to hide bits of the time-line that you don’t need.</a:t>
            </a:r>
            <a:endParaRPr lang="en-GB" sz="800" dirty="0" smtClean="0">
              <a:solidFill>
                <a:schemeClr val="bg1"/>
              </a:solidFill>
              <a:latin typeface="Roboto light" panose="02000000000000000000" pitchFamily="2" charset="0"/>
            </a:endParaRPr>
          </a:p>
        </p:txBody>
      </p:sp>
      <p:sp>
        <p:nvSpPr>
          <p:cNvPr id="32" name="Text Placeholder 20"/>
          <p:cNvSpPr>
            <a:spLocks noGrp="1"/>
          </p:cNvSpPr>
          <p:nvPr>
            <p:ph type="body" sz="quarter" idx="20" hasCustomPrompt="1"/>
          </p:nvPr>
        </p:nvSpPr>
        <p:spPr>
          <a:xfrm>
            <a:off x="753496"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3" name="Text Placeholder 20"/>
          <p:cNvSpPr>
            <a:spLocks noGrp="1"/>
          </p:cNvSpPr>
          <p:nvPr>
            <p:ph type="body" sz="quarter" idx="21" hasCustomPrompt="1"/>
          </p:nvPr>
        </p:nvSpPr>
        <p:spPr>
          <a:xfrm>
            <a:off x="3705560"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4" name="Text Placeholder 20"/>
          <p:cNvSpPr>
            <a:spLocks noGrp="1"/>
          </p:cNvSpPr>
          <p:nvPr>
            <p:ph type="body" sz="quarter" idx="22" hasCustomPrompt="1"/>
          </p:nvPr>
        </p:nvSpPr>
        <p:spPr>
          <a:xfrm>
            <a:off x="6904602"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5" name="Text Placeholder 20"/>
          <p:cNvSpPr>
            <a:spLocks noGrp="1"/>
          </p:cNvSpPr>
          <p:nvPr>
            <p:ph type="body" sz="quarter" idx="23" hasCustomPrompt="1"/>
          </p:nvPr>
        </p:nvSpPr>
        <p:spPr>
          <a:xfrm>
            <a:off x="10041765"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7" name="Content Placeholder 36"/>
          <p:cNvSpPr>
            <a:spLocks noGrp="1"/>
          </p:cNvSpPr>
          <p:nvPr>
            <p:ph sz="quarter" idx="24" hasCustomPrompt="1"/>
          </p:nvPr>
        </p:nvSpPr>
        <p:spPr>
          <a:xfrm>
            <a:off x="11928475" y="1820636"/>
            <a:ext cx="274638" cy="3927021"/>
          </a:xfrm>
          <a:solidFill>
            <a:schemeClr val="accent6"/>
          </a:solidFill>
          <a:ln>
            <a:noFill/>
          </a:ln>
        </p:spPr>
        <p:txBody>
          <a:bodyPr/>
          <a:lstStyle>
            <a:lvl1pPr marL="0" indent="0">
              <a:buNone/>
              <a:defRPr>
                <a:solidFill>
                  <a:schemeClr val="accent6"/>
                </a:solidFill>
              </a:defRPr>
            </a:lvl1pPr>
          </a:lstStyle>
          <a:p>
            <a:pPr lvl="0"/>
            <a:r>
              <a:rPr lang="en-GB" dirty="0" smtClean="0"/>
              <a:t>x</a:t>
            </a:r>
            <a:endParaRPr lang="en-GB" dirty="0"/>
          </a:p>
        </p:txBody>
      </p:sp>
    </p:spTree>
    <p:extLst>
      <p:ext uri="{BB962C8B-B14F-4D97-AF65-F5344CB8AC3E}">
        <p14:creationId xmlns:p14="http://schemas.microsoft.com/office/powerpoint/2010/main" val="3898775454"/>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987513040"/>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 y="-1138"/>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give the timeline a title</a:t>
            </a:r>
            <a:endParaRPr lang="en-GB" dirty="0"/>
          </a:p>
        </p:txBody>
      </p:sp>
      <p:sp>
        <p:nvSpPr>
          <p:cNvPr id="3" name="Date Placeholder 2"/>
          <p:cNvSpPr>
            <a:spLocks noGrp="1"/>
          </p:cNvSpPr>
          <p:nvPr>
            <p:ph type="dt" sz="half" idx="10"/>
          </p:nvPr>
        </p:nvSpPr>
        <p:spPr/>
        <p:txBody>
          <a:bodyPr/>
          <a:lstStyle>
            <a:lvl1pPr>
              <a:defRPr>
                <a:latin typeface="+mn-lt"/>
              </a:defRPr>
            </a:lvl1pPr>
          </a:lstStyle>
          <a:p>
            <a:fld id="{A61A8CAA-1BC9-43F3-B875-4388F760B7F9}" type="datetimeFigureOut">
              <a:rPr lang="en-GB" smtClean="0"/>
              <a:pPr/>
              <a:t>16/07/2018</a:t>
            </a:fld>
            <a:endParaRPr lang="en-GB" dirty="0"/>
          </a:p>
        </p:txBody>
      </p:sp>
      <p:sp>
        <p:nvSpPr>
          <p:cNvPr id="4" name="Footer Placeholder 3"/>
          <p:cNvSpPr>
            <a:spLocks noGrp="1"/>
          </p:cNvSpPr>
          <p:nvPr>
            <p:ph type="ftr" sz="quarter" idx="11"/>
          </p:nvPr>
        </p:nvSpPr>
        <p:spPr/>
        <p:txBody>
          <a:bodyPr/>
          <a:lstStyle>
            <a:lvl1pPr>
              <a:defRPr>
                <a:latin typeface="+mn-lt"/>
              </a:defRPr>
            </a:lvl1pPr>
          </a:lstStyle>
          <a:p>
            <a:endParaRPr lang="en-GB" dirty="0"/>
          </a:p>
        </p:txBody>
      </p:sp>
      <p:sp>
        <p:nvSpPr>
          <p:cNvPr id="5" name="Slide Number Placeholder 4"/>
          <p:cNvSpPr>
            <a:spLocks noGrp="1"/>
          </p:cNvSpPr>
          <p:nvPr>
            <p:ph type="sldNum" sz="quarter" idx="12"/>
          </p:nvPr>
        </p:nvSpPr>
        <p:spPr/>
        <p:txBody>
          <a:bodyPr/>
          <a:lstStyle>
            <a:lvl1pPr>
              <a:defRPr>
                <a:latin typeface="+mn-lt"/>
              </a:defRPr>
            </a:lvl1pPr>
          </a:lstStyle>
          <a:p>
            <a:fld id="{E2D6D500-38D2-48BA-BCB6-74FB99E3824C}" type="slidenum">
              <a:rPr lang="en-GB" smtClean="0"/>
              <a:pPr/>
              <a:t>‹#›</a:t>
            </a:fld>
            <a:endParaRPr lang="en-GB" dirty="0"/>
          </a:p>
        </p:txBody>
      </p:sp>
      <p:sp>
        <p:nvSpPr>
          <p:cNvPr id="19" name="Rectangle 18"/>
          <p:cNvSpPr/>
          <p:nvPr userDrawn="1"/>
        </p:nvSpPr>
        <p:spPr>
          <a:xfrm>
            <a:off x="11585120" y="1924789"/>
            <a:ext cx="1091789" cy="34702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20"/>
          <p:cNvSpPr>
            <a:spLocks noGrp="1"/>
          </p:cNvSpPr>
          <p:nvPr>
            <p:ph type="body" sz="quarter" idx="13" hasCustomPrompt="1"/>
          </p:nvPr>
        </p:nvSpPr>
        <p:spPr>
          <a:xfrm>
            <a:off x="554836" y="1900722"/>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2" name="Text Placeholder 20"/>
          <p:cNvSpPr>
            <a:spLocks noGrp="1"/>
          </p:cNvSpPr>
          <p:nvPr>
            <p:ph type="body" sz="quarter" idx="14" hasCustomPrompt="1"/>
          </p:nvPr>
        </p:nvSpPr>
        <p:spPr>
          <a:xfrm>
            <a:off x="1946503" y="2395537"/>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3" name="Text Placeholder 20"/>
          <p:cNvSpPr>
            <a:spLocks noGrp="1"/>
          </p:cNvSpPr>
          <p:nvPr>
            <p:ph type="body" sz="quarter" idx="15" hasCustomPrompt="1"/>
          </p:nvPr>
        </p:nvSpPr>
        <p:spPr>
          <a:xfrm>
            <a:off x="3506900" y="2148796"/>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4" name="Text Placeholder 20"/>
          <p:cNvSpPr>
            <a:spLocks noGrp="1"/>
          </p:cNvSpPr>
          <p:nvPr>
            <p:ph type="body" sz="quarter" idx="16" hasCustomPrompt="1"/>
          </p:nvPr>
        </p:nvSpPr>
        <p:spPr>
          <a:xfrm>
            <a:off x="5067297" y="27327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5" name="Text Placeholder 20"/>
          <p:cNvSpPr>
            <a:spLocks noGrp="1"/>
          </p:cNvSpPr>
          <p:nvPr>
            <p:ph type="body" sz="quarter" idx="17" hasCustomPrompt="1"/>
          </p:nvPr>
        </p:nvSpPr>
        <p:spPr>
          <a:xfrm>
            <a:off x="6705942" y="17381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6" name="Text Placeholder 20"/>
          <p:cNvSpPr>
            <a:spLocks noGrp="1"/>
          </p:cNvSpPr>
          <p:nvPr>
            <p:ph type="body" sz="quarter" idx="18" hasCustomPrompt="1"/>
          </p:nvPr>
        </p:nvSpPr>
        <p:spPr>
          <a:xfrm>
            <a:off x="8050636" y="2845819"/>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7" name="Text Placeholder 20"/>
          <p:cNvSpPr>
            <a:spLocks noGrp="1"/>
          </p:cNvSpPr>
          <p:nvPr>
            <p:ph type="body" sz="quarter" idx="19" hasCustomPrompt="1"/>
          </p:nvPr>
        </p:nvSpPr>
        <p:spPr>
          <a:xfrm>
            <a:off x="9771200" y="2055813"/>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31" name="TextBox 30"/>
          <p:cNvSpPr txBox="1"/>
          <p:nvPr userDrawn="1"/>
        </p:nvSpPr>
        <p:spPr>
          <a:xfrm>
            <a:off x="12252960" y="2689768"/>
            <a:ext cx="423949" cy="1938992"/>
          </a:xfrm>
          <a:prstGeom prst="rect">
            <a:avLst/>
          </a:prstGeom>
          <a:noFill/>
        </p:spPr>
        <p:txBody>
          <a:bodyPr wrap="square" rtlCol="0">
            <a:spAutoFit/>
          </a:bodyPr>
          <a:lstStyle/>
          <a:p>
            <a:r>
              <a:rPr lang="en-GB" sz="800" dirty="0" smtClean="0">
                <a:solidFill>
                  <a:schemeClr val="bg1"/>
                </a:solidFill>
                <a:latin typeface="Roboto light" panose="02000000000000000000" pitchFamily="2" charset="0"/>
              </a:rPr>
              <a:t>Drag this</a:t>
            </a:r>
            <a:r>
              <a:rPr lang="en-GB" sz="800" baseline="0" dirty="0" smtClean="0">
                <a:solidFill>
                  <a:schemeClr val="bg1"/>
                </a:solidFill>
                <a:latin typeface="Roboto light" panose="02000000000000000000" pitchFamily="2" charset="0"/>
              </a:rPr>
              <a:t> box to hide bits of the time-line that you don’t need.</a:t>
            </a:r>
            <a:endParaRPr lang="en-GB" sz="800" dirty="0" smtClean="0">
              <a:solidFill>
                <a:schemeClr val="bg1"/>
              </a:solidFill>
              <a:latin typeface="Roboto light" panose="02000000000000000000" pitchFamily="2" charset="0"/>
            </a:endParaRPr>
          </a:p>
        </p:txBody>
      </p:sp>
      <p:sp>
        <p:nvSpPr>
          <p:cNvPr id="32" name="Text Placeholder 20"/>
          <p:cNvSpPr>
            <a:spLocks noGrp="1"/>
          </p:cNvSpPr>
          <p:nvPr>
            <p:ph type="body" sz="quarter" idx="20" hasCustomPrompt="1"/>
          </p:nvPr>
        </p:nvSpPr>
        <p:spPr>
          <a:xfrm>
            <a:off x="753496"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3" name="Text Placeholder 20"/>
          <p:cNvSpPr>
            <a:spLocks noGrp="1"/>
          </p:cNvSpPr>
          <p:nvPr>
            <p:ph type="body" sz="quarter" idx="21" hasCustomPrompt="1"/>
          </p:nvPr>
        </p:nvSpPr>
        <p:spPr>
          <a:xfrm>
            <a:off x="3705560"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4" name="Text Placeholder 20"/>
          <p:cNvSpPr>
            <a:spLocks noGrp="1"/>
          </p:cNvSpPr>
          <p:nvPr>
            <p:ph type="body" sz="quarter" idx="22" hasCustomPrompt="1"/>
          </p:nvPr>
        </p:nvSpPr>
        <p:spPr>
          <a:xfrm>
            <a:off x="6904602"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5" name="Text Placeholder 20"/>
          <p:cNvSpPr>
            <a:spLocks noGrp="1"/>
          </p:cNvSpPr>
          <p:nvPr>
            <p:ph type="body" sz="quarter" idx="23" hasCustomPrompt="1"/>
          </p:nvPr>
        </p:nvSpPr>
        <p:spPr>
          <a:xfrm>
            <a:off x="10041765"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7" name="Content Placeholder 36"/>
          <p:cNvSpPr>
            <a:spLocks noGrp="1"/>
          </p:cNvSpPr>
          <p:nvPr>
            <p:ph sz="quarter" idx="24" hasCustomPrompt="1"/>
          </p:nvPr>
        </p:nvSpPr>
        <p:spPr>
          <a:xfrm>
            <a:off x="11928475" y="1820636"/>
            <a:ext cx="274638" cy="3927021"/>
          </a:xfrm>
          <a:solidFill>
            <a:schemeClr val="tx2"/>
          </a:solidFill>
          <a:ln>
            <a:noFill/>
          </a:ln>
        </p:spPr>
        <p:txBody>
          <a:bodyPr/>
          <a:lstStyle>
            <a:lvl1pPr marL="0" indent="0">
              <a:buNone/>
              <a:defRPr>
                <a:solidFill>
                  <a:schemeClr val="tx2"/>
                </a:solidFill>
              </a:defRPr>
            </a:lvl1pPr>
          </a:lstStyle>
          <a:p>
            <a:pPr lvl="0"/>
            <a:r>
              <a:rPr lang="en-GB" dirty="0" smtClean="0"/>
              <a:t>x</a:t>
            </a:r>
            <a:endParaRPr lang="en-GB" dirty="0"/>
          </a:p>
        </p:txBody>
      </p:sp>
    </p:spTree>
    <p:extLst>
      <p:ext uri="{BB962C8B-B14F-4D97-AF65-F5344CB8AC3E}">
        <p14:creationId xmlns:p14="http://schemas.microsoft.com/office/powerpoint/2010/main" val="4099598568"/>
      </p:ext>
    </p:extLst>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2387600"/>
          </a:xfrm>
        </p:spPr>
        <p:txBody>
          <a:bodyPr anchor="b"/>
          <a:lstStyle>
            <a:lvl1pPr algn="l">
              <a:defRPr sz="6000">
                <a:latin typeface="+mn-lt"/>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41649" y="3602038"/>
            <a:ext cx="11277600" cy="1655762"/>
          </a:xfrm>
        </p:spPr>
        <p:txBody>
          <a:bodyPr>
            <a:norm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713902874"/>
      </p:ext>
    </p:extLst>
  </p:cSld>
  <p:clrMapOvr>
    <a:masterClrMapping/>
  </p:clrMapOvr>
  <p:transition spd="slow">
    <p:push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6"/>
            <a:ext cx="11467323" cy="965654"/>
          </a:xfrm>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373223" y="2612571"/>
            <a:ext cx="11467323" cy="3564392"/>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Text Placeholder 2"/>
          <p:cNvSpPr>
            <a:spLocks noGrp="1"/>
          </p:cNvSpPr>
          <p:nvPr>
            <p:ph type="body" idx="13"/>
          </p:nvPr>
        </p:nvSpPr>
        <p:spPr>
          <a:xfrm>
            <a:off x="373223" y="1363437"/>
            <a:ext cx="10515600" cy="873538"/>
          </a:xfrm>
        </p:spPr>
        <p:txBody>
          <a:bodyPr>
            <a:normAutofit/>
          </a:bodyPr>
          <a:lstStyle>
            <a:lvl1pPr marL="0" indent="0">
              <a:buNone/>
              <a:defRPr sz="2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592847040"/>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Content Placeholder 2"/>
          <p:cNvSpPr>
            <a:spLocks noGrp="1"/>
          </p:cNvSpPr>
          <p:nvPr>
            <p:ph idx="1"/>
          </p:nvPr>
        </p:nvSpPr>
        <p:spPr>
          <a:xfrm>
            <a:off x="373223" y="1951264"/>
            <a:ext cx="11467323" cy="4225699"/>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07300779"/>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555" y="1712016"/>
            <a:ext cx="11402008" cy="2850459"/>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382555" y="4590661"/>
            <a:ext cx="11402008" cy="1498989"/>
          </a:xfrm>
        </p:spPr>
        <p:txBody>
          <a:bodyPr>
            <a:normAutofit/>
          </a:bodyPr>
          <a:lstStyle>
            <a:lvl1pPr marL="0" indent="0">
              <a:buNone/>
              <a:defRPr sz="32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619117253"/>
      </p:ext>
    </p:extLst>
  </p:cSld>
  <p:clrMapOvr>
    <a:masterClrMapping/>
  </p:clrMapOvr>
  <p:transition spd="slow">
    <p:push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73223" y="1825625"/>
            <a:ext cx="5646577"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668346"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4137417424"/>
      </p:ext>
    </p:extLst>
  </p:cSld>
  <p:clrMapOvr>
    <a:masterClrMapping/>
  </p:clrMapOvr>
  <p:transition spd="slow">
    <p:push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893" y="365125"/>
            <a:ext cx="11411339"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363894" y="1681163"/>
            <a:ext cx="56336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3894" y="2505075"/>
            <a:ext cx="5633681"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199" y="1681163"/>
            <a:ext cx="5668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199" y="2505075"/>
            <a:ext cx="5668347"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A61A8CAA-1BC9-43F3-B875-4388F760B7F9}" type="datetimeFigureOut">
              <a:rPr lang="en-GB" smtClean="0"/>
              <a:t>16/07/2018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730579550"/>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6"/>
            <a:ext cx="11467323" cy="965654"/>
          </a:xfrm>
        </p:spPr>
        <p:txBody>
          <a:bodyPr anchor="b"/>
          <a:lstStyle/>
          <a:p>
            <a:r>
              <a:rPr lang="en-US" smtClean="0"/>
              <a:t>Click to edit Master title style</a:t>
            </a:r>
            <a:endParaRPr lang="en-GB" dirty="0"/>
          </a:p>
        </p:txBody>
      </p:sp>
      <p:sp>
        <p:nvSpPr>
          <p:cNvPr id="3" name="Content Placeholder 2"/>
          <p:cNvSpPr>
            <a:spLocks noGrp="1"/>
          </p:cNvSpPr>
          <p:nvPr>
            <p:ph idx="1"/>
          </p:nvPr>
        </p:nvSpPr>
        <p:spPr>
          <a:xfrm>
            <a:off x="373223" y="2612571"/>
            <a:ext cx="11467323" cy="3564392"/>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Text Placeholder 2"/>
          <p:cNvSpPr>
            <a:spLocks noGrp="1"/>
          </p:cNvSpPr>
          <p:nvPr>
            <p:ph type="body" idx="13"/>
          </p:nvPr>
        </p:nvSpPr>
        <p:spPr>
          <a:xfrm>
            <a:off x="373223" y="1363437"/>
            <a:ext cx="10515600" cy="873538"/>
          </a:xfrm>
        </p:spPr>
        <p:txBody>
          <a:bodyPr>
            <a:normAutofit/>
          </a:bodyPr>
          <a:lstStyle>
            <a:lvl1pPr marL="0" indent="0">
              <a:buNone/>
              <a:defRPr sz="2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030941691"/>
      </p:ext>
    </p:extLst>
  </p:cSld>
  <p:clrMapOvr>
    <a:masterClrMapping/>
  </p:clrMapOvr>
  <p:transition spd="slow">
    <p:push dir="u"/>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A61A8CAA-1BC9-43F3-B875-4388F760B7F9}" type="datetimeFigureOut">
              <a:rPr lang="en-GB" smtClean="0"/>
              <a:t>16/07/2018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108942187"/>
      </p:ext>
    </p:extLst>
  </p:cSld>
  <p:clrMapOvr>
    <a:masterClrMapping/>
  </p:clrMapOvr>
  <p:transition spd="slow">
    <p:push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8CAA-1BC9-43F3-B875-4388F760B7F9}" type="datetimeFigureOut">
              <a:rPr lang="en-GB" smtClean="0"/>
              <a:t>16/07/2018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505676199"/>
      </p:ext>
    </p:extLst>
  </p:cSld>
  <p:clrMapOvr>
    <a:masterClrMapping/>
  </p:clrMapOvr>
  <p:transition spd="slow">
    <p:push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059590232"/>
      </p:ext>
    </p:extLst>
  </p:cSld>
  <p:clrMapOvr>
    <a:masterClrMapping/>
  </p:clrMapOvr>
  <p:transition spd="slow">
    <p:push dir="u"/>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429598909"/>
      </p:ext>
    </p:extLst>
  </p:cSld>
  <p:clrMapOvr>
    <a:masterClrMapping/>
  </p:clrMapOvr>
  <p:transition spd="slow">
    <p:push dir="u"/>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093831323"/>
      </p:ext>
    </p:extLst>
  </p:cSld>
  <p:clrMapOvr>
    <a:masterClrMapping/>
  </p:clrMapOvr>
  <p:transition spd="slow">
    <p:push dir="u"/>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904177661"/>
      </p:ext>
    </p:extLst>
  </p:cSld>
  <p:clrMapOvr>
    <a:masterClrMapping/>
  </p:clrMapOvr>
  <p:transition spd="slow">
    <p:push dir="u"/>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 y="-1138"/>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give the timeline a title</a:t>
            </a:r>
            <a:endParaRPr lang="en-GB" dirty="0"/>
          </a:p>
        </p:txBody>
      </p:sp>
      <p:sp>
        <p:nvSpPr>
          <p:cNvPr id="3" name="Date Placeholder 2"/>
          <p:cNvSpPr>
            <a:spLocks noGrp="1"/>
          </p:cNvSpPr>
          <p:nvPr>
            <p:ph type="dt" sz="half" idx="10"/>
          </p:nvPr>
        </p:nvSpPr>
        <p:spPr/>
        <p:txBody>
          <a:bodyPr/>
          <a:lstStyle>
            <a:lvl1pPr>
              <a:defRPr>
                <a:latin typeface="+mn-lt"/>
              </a:defRPr>
            </a:lvl1pPr>
          </a:lstStyle>
          <a:p>
            <a:fld id="{A61A8CAA-1BC9-43F3-B875-4388F760B7F9}" type="datetimeFigureOut">
              <a:rPr lang="en-GB" smtClean="0"/>
              <a:pPr/>
              <a:t>16/07/2018</a:t>
            </a:fld>
            <a:endParaRPr lang="en-GB" dirty="0"/>
          </a:p>
        </p:txBody>
      </p:sp>
      <p:sp>
        <p:nvSpPr>
          <p:cNvPr id="4" name="Footer Placeholder 3"/>
          <p:cNvSpPr>
            <a:spLocks noGrp="1"/>
          </p:cNvSpPr>
          <p:nvPr>
            <p:ph type="ftr" sz="quarter" idx="11"/>
          </p:nvPr>
        </p:nvSpPr>
        <p:spPr/>
        <p:txBody>
          <a:bodyPr/>
          <a:lstStyle>
            <a:lvl1pPr>
              <a:defRPr>
                <a:latin typeface="+mn-lt"/>
              </a:defRPr>
            </a:lvl1pPr>
          </a:lstStyle>
          <a:p>
            <a:endParaRPr lang="en-GB" dirty="0"/>
          </a:p>
        </p:txBody>
      </p:sp>
      <p:sp>
        <p:nvSpPr>
          <p:cNvPr id="5" name="Slide Number Placeholder 4"/>
          <p:cNvSpPr>
            <a:spLocks noGrp="1"/>
          </p:cNvSpPr>
          <p:nvPr>
            <p:ph type="sldNum" sz="quarter" idx="12"/>
          </p:nvPr>
        </p:nvSpPr>
        <p:spPr/>
        <p:txBody>
          <a:bodyPr/>
          <a:lstStyle>
            <a:lvl1pPr>
              <a:defRPr>
                <a:latin typeface="+mn-lt"/>
              </a:defRPr>
            </a:lvl1pPr>
          </a:lstStyle>
          <a:p>
            <a:fld id="{E2D6D500-38D2-48BA-BCB6-74FB99E3824C}" type="slidenum">
              <a:rPr lang="en-GB" smtClean="0"/>
              <a:pPr/>
              <a:t>‹#›</a:t>
            </a:fld>
            <a:endParaRPr lang="en-GB" dirty="0"/>
          </a:p>
        </p:txBody>
      </p:sp>
      <p:sp>
        <p:nvSpPr>
          <p:cNvPr id="19" name="Rectangle 18"/>
          <p:cNvSpPr/>
          <p:nvPr userDrawn="1"/>
        </p:nvSpPr>
        <p:spPr>
          <a:xfrm>
            <a:off x="11585120" y="1924789"/>
            <a:ext cx="1091789" cy="34702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20"/>
          <p:cNvSpPr>
            <a:spLocks noGrp="1"/>
          </p:cNvSpPr>
          <p:nvPr>
            <p:ph type="body" sz="quarter" idx="13" hasCustomPrompt="1"/>
          </p:nvPr>
        </p:nvSpPr>
        <p:spPr>
          <a:xfrm>
            <a:off x="554836" y="1900722"/>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2" name="Text Placeholder 20"/>
          <p:cNvSpPr>
            <a:spLocks noGrp="1"/>
          </p:cNvSpPr>
          <p:nvPr>
            <p:ph type="body" sz="quarter" idx="14" hasCustomPrompt="1"/>
          </p:nvPr>
        </p:nvSpPr>
        <p:spPr>
          <a:xfrm>
            <a:off x="1946503" y="2395537"/>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3" name="Text Placeholder 20"/>
          <p:cNvSpPr>
            <a:spLocks noGrp="1"/>
          </p:cNvSpPr>
          <p:nvPr>
            <p:ph type="body" sz="quarter" idx="15" hasCustomPrompt="1"/>
          </p:nvPr>
        </p:nvSpPr>
        <p:spPr>
          <a:xfrm>
            <a:off x="3506900" y="2148796"/>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4" name="Text Placeholder 20"/>
          <p:cNvSpPr>
            <a:spLocks noGrp="1"/>
          </p:cNvSpPr>
          <p:nvPr>
            <p:ph type="body" sz="quarter" idx="16" hasCustomPrompt="1"/>
          </p:nvPr>
        </p:nvSpPr>
        <p:spPr>
          <a:xfrm>
            <a:off x="5067297" y="27327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5" name="Text Placeholder 20"/>
          <p:cNvSpPr>
            <a:spLocks noGrp="1"/>
          </p:cNvSpPr>
          <p:nvPr>
            <p:ph type="body" sz="quarter" idx="17" hasCustomPrompt="1"/>
          </p:nvPr>
        </p:nvSpPr>
        <p:spPr>
          <a:xfrm>
            <a:off x="6705942" y="17381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6" name="Text Placeholder 20"/>
          <p:cNvSpPr>
            <a:spLocks noGrp="1"/>
          </p:cNvSpPr>
          <p:nvPr>
            <p:ph type="body" sz="quarter" idx="18" hasCustomPrompt="1"/>
          </p:nvPr>
        </p:nvSpPr>
        <p:spPr>
          <a:xfrm>
            <a:off x="8050636" y="2845819"/>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7" name="Text Placeholder 20"/>
          <p:cNvSpPr>
            <a:spLocks noGrp="1"/>
          </p:cNvSpPr>
          <p:nvPr>
            <p:ph type="body" sz="quarter" idx="19" hasCustomPrompt="1"/>
          </p:nvPr>
        </p:nvSpPr>
        <p:spPr>
          <a:xfrm>
            <a:off x="9771200" y="2055813"/>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31" name="TextBox 30"/>
          <p:cNvSpPr txBox="1"/>
          <p:nvPr userDrawn="1"/>
        </p:nvSpPr>
        <p:spPr>
          <a:xfrm>
            <a:off x="12252960" y="2689768"/>
            <a:ext cx="423949" cy="1938992"/>
          </a:xfrm>
          <a:prstGeom prst="rect">
            <a:avLst/>
          </a:prstGeom>
          <a:noFill/>
        </p:spPr>
        <p:txBody>
          <a:bodyPr wrap="square" rtlCol="0">
            <a:spAutoFit/>
          </a:bodyPr>
          <a:lstStyle/>
          <a:p>
            <a:r>
              <a:rPr lang="en-GB" sz="800" dirty="0" smtClean="0">
                <a:solidFill>
                  <a:schemeClr val="bg1"/>
                </a:solidFill>
                <a:latin typeface="Roboto light" panose="02000000000000000000" pitchFamily="2" charset="0"/>
              </a:rPr>
              <a:t>Drag this</a:t>
            </a:r>
            <a:r>
              <a:rPr lang="en-GB" sz="800" baseline="0" dirty="0" smtClean="0">
                <a:solidFill>
                  <a:schemeClr val="bg1"/>
                </a:solidFill>
                <a:latin typeface="Roboto light" panose="02000000000000000000" pitchFamily="2" charset="0"/>
              </a:rPr>
              <a:t> box to hide bits of the time-line that you don’t need.</a:t>
            </a:r>
            <a:endParaRPr lang="en-GB" sz="800" dirty="0" smtClean="0">
              <a:solidFill>
                <a:schemeClr val="bg1"/>
              </a:solidFill>
              <a:latin typeface="Roboto light" panose="02000000000000000000" pitchFamily="2" charset="0"/>
            </a:endParaRPr>
          </a:p>
        </p:txBody>
      </p:sp>
      <p:sp>
        <p:nvSpPr>
          <p:cNvPr id="32" name="Text Placeholder 20"/>
          <p:cNvSpPr>
            <a:spLocks noGrp="1"/>
          </p:cNvSpPr>
          <p:nvPr>
            <p:ph type="body" sz="quarter" idx="20" hasCustomPrompt="1"/>
          </p:nvPr>
        </p:nvSpPr>
        <p:spPr>
          <a:xfrm>
            <a:off x="753496"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3" name="Text Placeholder 20"/>
          <p:cNvSpPr>
            <a:spLocks noGrp="1"/>
          </p:cNvSpPr>
          <p:nvPr>
            <p:ph type="body" sz="quarter" idx="21" hasCustomPrompt="1"/>
          </p:nvPr>
        </p:nvSpPr>
        <p:spPr>
          <a:xfrm>
            <a:off x="3705560"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4" name="Text Placeholder 20"/>
          <p:cNvSpPr>
            <a:spLocks noGrp="1"/>
          </p:cNvSpPr>
          <p:nvPr>
            <p:ph type="body" sz="quarter" idx="22" hasCustomPrompt="1"/>
          </p:nvPr>
        </p:nvSpPr>
        <p:spPr>
          <a:xfrm>
            <a:off x="6904602"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5" name="Text Placeholder 20"/>
          <p:cNvSpPr>
            <a:spLocks noGrp="1"/>
          </p:cNvSpPr>
          <p:nvPr>
            <p:ph type="body" sz="quarter" idx="23" hasCustomPrompt="1"/>
          </p:nvPr>
        </p:nvSpPr>
        <p:spPr>
          <a:xfrm>
            <a:off x="10041765"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7" name="Content Placeholder 36"/>
          <p:cNvSpPr>
            <a:spLocks noGrp="1"/>
          </p:cNvSpPr>
          <p:nvPr>
            <p:ph sz="quarter" idx="24" hasCustomPrompt="1"/>
          </p:nvPr>
        </p:nvSpPr>
        <p:spPr>
          <a:xfrm>
            <a:off x="11928475" y="1820636"/>
            <a:ext cx="274638" cy="3927021"/>
          </a:xfrm>
          <a:solidFill>
            <a:schemeClr val="accent1"/>
          </a:solidFill>
          <a:ln>
            <a:noFill/>
          </a:ln>
        </p:spPr>
        <p:txBody>
          <a:bodyPr/>
          <a:lstStyle>
            <a:lvl1pPr marL="0" indent="0">
              <a:buNone/>
              <a:defRPr>
                <a:solidFill>
                  <a:schemeClr val="accent1"/>
                </a:solidFill>
              </a:defRPr>
            </a:lvl1pPr>
          </a:lstStyle>
          <a:p>
            <a:pPr lvl="0"/>
            <a:r>
              <a:rPr lang="en-GB" dirty="0" smtClean="0"/>
              <a:t>x</a:t>
            </a:r>
            <a:endParaRPr lang="en-GB" dirty="0"/>
          </a:p>
        </p:txBody>
      </p:sp>
    </p:spTree>
    <p:extLst>
      <p:ext uri="{BB962C8B-B14F-4D97-AF65-F5344CB8AC3E}">
        <p14:creationId xmlns:p14="http://schemas.microsoft.com/office/powerpoint/2010/main" val="2748800323"/>
      </p:ext>
    </p:extLst>
  </p:cSld>
  <p:clrMapOvr>
    <a:masterClrMapping/>
  </p:clrMapOvr>
  <p:transition spd="slow">
    <p:push dir="u"/>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2387600"/>
          </a:xfrm>
        </p:spPr>
        <p:txBody>
          <a:bodyPr anchor="b"/>
          <a:lstStyle>
            <a:lvl1pPr algn="l">
              <a:defRPr sz="6000">
                <a:latin typeface="+mn-lt"/>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41649" y="3602038"/>
            <a:ext cx="11277600" cy="1655762"/>
          </a:xfrm>
        </p:spPr>
        <p:txBody>
          <a:bodyPr>
            <a:norm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099103208"/>
      </p:ext>
    </p:extLst>
  </p:cSld>
  <p:clrMapOvr>
    <a:masterClrMapping/>
  </p:clrMapOvr>
  <p:transition spd="slow">
    <p:push dir="u"/>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6"/>
            <a:ext cx="11467323" cy="965654"/>
          </a:xfrm>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373223" y="2612571"/>
            <a:ext cx="11467323" cy="3564392"/>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Text Placeholder 2"/>
          <p:cNvSpPr>
            <a:spLocks noGrp="1"/>
          </p:cNvSpPr>
          <p:nvPr>
            <p:ph type="body" idx="13"/>
          </p:nvPr>
        </p:nvSpPr>
        <p:spPr>
          <a:xfrm>
            <a:off x="373223" y="1363437"/>
            <a:ext cx="10515600" cy="873538"/>
          </a:xfrm>
        </p:spPr>
        <p:txBody>
          <a:bodyPr>
            <a:normAutofit/>
          </a:bodyPr>
          <a:lstStyle>
            <a:lvl1pPr marL="0" indent="0">
              <a:buNone/>
              <a:defRPr sz="2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38285087"/>
      </p:ext>
    </p:extLst>
  </p:cSld>
  <p:clrMapOvr>
    <a:masterClrMapping/>
  </p:clrMapOvr>
  <p:transition spd="slow">
    <p:push dir="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Content Placeholder 2"/>
          <p:cNvSpPr>
            <a:spLocks noGrp="1"/>
          </p:cNvSpPr>
          <p:nvPr>
            <p:ph idx="1"/>
          </p:nvPr>
        </p:nvSpPr>
        <p:spPr>
          <a:xfrm>
            <a:off x="373223" y="1951264"/>
            <a:ext cx="11467323" cy="4225699"/>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24584888"/>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Content Placeholder 2"/>
          <p:cNvSpPr>
            <a:spLocks noGrp="1"/>
          </p:cNvSpPr>
          <p:nvPr>
            <p:ph idx="1"/>
          </p:nvPr>
        </p:nvSpPr>
        <p:spPr>
          <a:xfrm>
            <a:off x="373223" y="1951264"/>
            <a:ext cx="11467323" cy="4225699"/>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075498353"/>
      </p:ext>
    </p:extLst>
  </p:cSld>
  <p:clrMapOvr>
    <a:masterClrMapping/>
  </p:clrMapOvr>
  <p:transition spd="slow">
    <p:push dir="u"/>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555" y="1712016"/>
            <a:ext cx="11402008" cy="2850459"/>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382555" y="4590661"/>
            <a:ext cx="11402008" cy="1498989"/>
          </a:xfrm>
        </p:spPr>
        <p:txBody>
          <a:bodyPr>
            <a:normAutofit/>
          </a:bodyPr>
          <a:lstStyle>
            <a:lvl1pPr marL="0" indent="0">
              <a:buNone/>
              <a:defRPr sz="32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349892154"/>
      </p:ext>
    </p:extLst>
  </p:cSld>
  <p:clrMapOvr>
    <a:masterClrMapping/>
  </p:clrMapOvr>
  <p:transition spd="slow">
    <p:push dir="u"/>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73223" y="1825625"/>
            <a:ext cx="5646577"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668346"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4110313850"/>
      </p:ext>
    </p:extLst>
  </p:cSld>
  <p:clrMapOvr>
    <a:masterClrMapping/>
  </p:clrMapOvr>
  <p:transition spd="slow">
    <p:push dir="u"/>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893" y="365125"/>
            <a:ext cx="11411339"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363894" y="1681163"/>
            <a:ext cx="56336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3894" y="2505075"/>
            <a:ext cx="5633681"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199" y="1681163"/>
            <a:ext cx="5668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199" y="2505075"/>
            <a:ext cx="5668347"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A61A8CAA-1BC9-43F3-B875-4388F760B7F9}" type="datetimeFigureOut">
              <a:rPr lang="en-GB" smtClean="0"/>
              <a:t>16/07/2018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466571517"/>
      </p:ext>
    </p:extLst>
  </p:cSld>
  <p:clrMapOvr>
    <a:masterClrMapping/>
  </p:clrMapOvr>
  <p:transition spd="slow">
    <p:push dir="u"/>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A61A8CAA-1BC9-43F3-B875-4388F760B7F9}" type="datetimeFigureOut">
              <a:rPr lang="en-GB" smtClean="0"/>
              <a:t>16/07/2018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328618349"/>
      </p:ext>
    </p:extLst>
  </p:cSld>
  <p:clrMapOvr>
    <a:masterClrMapping/>
  </p:clrMapOvr>
  <p:transition spd="slow">
    <p:push dir="u"/>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8CAA-1BC9-43F3-B875-4388F760B7F9}" type="datetimeFigureOut">
              <a:rPr lang="en-GB" smtClean="0"/>
              <a:t>16/07/2018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093529981"/>
      </p:ext>
    </p:extLst>
  </p:cSld>
  <p:clrMapOvr>
    <a:masterClrMapping/>
  </p:clrMapOvr>
  <p:transition spd="slow">
    <p:push dir="u"/>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685066919"/>
      </p:ext>
    </p:extLst>
  </p:cSld>
  <p:clrMapOvr>
    <a:masterClrMapping/>
  </p:clrMapOvr>
  <p:transition spd="slow">
    <p:push dir="u"/>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94389286"/>
      </p:ext>
    </p:extLst>
  </p:cSld>
  <p:clrMapOvr>
    <a:masterClrMapping/>
  </p:clrMapOvr>
  <p:transition spd="slow">
    <p:push dir="u"/>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071136803"/>
      </p:ext>
    </p:extLst>
  </p:cSld>
  <p:clrMapOvr>
    <a:masterClrMapping/>
  </p:clrMapOvr>
  <p:transition spd="slow">
    <p:push dir="u"/>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891930919"/>
      </p:ext>
    </p:extLst>
  </p:cSld>
  <p:clrMapOvr>
    <a:masterClrMapping/>
  </p:clrMapOvr>
  <p:transition spd="slow">
    <p:push dir="u"/>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 y="-1138"/>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give the timeline a title</a:t>
            </a:r>
            <a:endParaRPr lang="en-GB" dirty="0"/>
          </a:p>
        </p:txBody>
      </p:sp>
      <p:sp>
        <p:nvSpPr>
          <p:cNvPr id="3" name="Date Placeholder 2"/>
          <p:cNvSpPr>
            <a:spLocks noGrp="1"/>
          </p:cNvSpPr>
          <p:nvPr>
            <p:ph type="dt" sz="half" idx="10"/>
          </p:nvPr>
        </p:nvSpPr>
        <p:spPr/>
        <p:txBody>
          <a:bodyPr/>
          <a:lstStyle>
            <a:lvl1pPr>
              <a:defRPr>
                <a:latin typeface="+mn-lt"/>
              </a:defRPr>
            </a:lvl1pPr>
          </a:lstStyle>
          <a:p>
            <a:fld id="{A61A8CAA-1BC9-43F3-B875-4388F760B7F9}" type="datetimeFigureOut">
              <a:rPr lang="en-GB" smtClean="0"/>
              <a:pPr/>
              <a:t>16/07/2018</a:t>
            </a:fld>
            <a:endParaRPr lang="en-GB" dirty="0"/>
          </a:p>
        </p:txBody>
      </p:sp>
      <p:sp>
        <p:nvSpPr>
          <p:cNvPr id="4" name="Footer Placeholder 3"/>
          <p:cNvSpPr>
            <a:spLocks noGrp="1"/>
          </p:cNvSpPr>
          <p:nvPr>
            <p:ph type="ftr" sz="quarter" idx="11"/>
          </p:nvPr>
        </p:nvSpPr>
        <p:spPr/>
        <p:txBody>
          <a:bodyPr/>
          <a:lstStyle>
            <a:lvl1pPr>
              <a:defRPr>
                <a:latin typeface="+mn-lt"/>
              </a:defRPr>
            </a:lvl1pPr>
          </a:lstStyle>
          <a:p>
            <a:endParaRPr lang="en-GB" dirty="0"/>
          </a:p>
        </p:txBody>
      </p:sp>
      <p:sp>
        <p:nvSpPr>
          <p:cNvPr id="5" name="Slide Number Placeholder 4"/>
          <p:cNvSpPr>
            <a:spLocks noGrp="1"/>
          </p:cNvSpPr>
          <p:nvPr>
            <p:ph type="sldNum" sz="quarter" idx="12"/>
          </p:nvPr>
        </p:nvSpPr>
        <p:spPr/>
        <p:txBody>
          <a:bodyPr/>
          <a:lstStyle>
            <a:lvl1pPr>
              <a:defRPr>
                <a:latin typeface="+mn-lt"/>
              </a:defRPr>
            </a:lvl1pPr>
          </a:lstStyle>
          <a:p>
            <a:fld id="{E2D6D500-38D2-48BA-BCB6-74FB99E3824C}" type="slidenum">
              <a:rPr lang="en-GB" smtClean="0"/>
              <a:pPr/>
              <a:t>‹#›</a:t>
            </a:fld>
            <a:endParaRPr lang="en-GB" dirty="0"/>
          </a:p>
        </p:txBody>
      </p:sp>
      <p:sp>
        <p:nvSpPr>
          <p:cNvPr id="19" name="Rectangle 18"/>
          <p:cNvSpPr/>
          <p:nvPr userDrawn="1"/>
        </p:nvSpPr>
        <p:spPr>
          <a:xfrm>
            <a:off x="11585120" y="1924789"/>
            <a:ext cx="1091789" cy="34702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20"/>
          <p:cNvSpPr>
            <a:spLocks noGrp="1"/>
          </p:cNvSpPr>
          <p:nvPr>
            <p:ph type="body" sz="quarter" idx="13" hasCustomPrompt="1"/>
          </p:nvPr>
        </p:nvSpPr>
        <p:spPr>
          <a:xfrm>
            <a:off x="554836" y="1900722"/>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2" name="Text Placeholder 20"/>
          <p:cNvSpPr>
            <a:spLocks noGrp="1"/>
          </p:cNvSpPr>
          <p:nvPr>
            <p:ph type="body" sz="quarter" idx="14" hasCustomPrompt="1"/>
          </p:nvPr>
        </p:nvSpPr>
        <p:spPr>
          <a:xfrm>
            <a:off x="1946503" y="2395537"/>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3" name="Text Placeholder 20"/>
          <p:cNvSpPr>
            <a:spLocks noGrp="1"/>
          </p:cNvSpPr>
          <p:nvPr>
            <p:ph type="body" sz="quarter" idx="15" hasCustomPrompt="1"/>
          </p:nvPr>
        </p:nvSpPr>
        <p:spPr>
          <a:xfrm>
            <a:off x="3506900" y="2148796"/>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4" name="Text Placeholder 20"/>
          <p:cNvSpPr>
            <a:spLocks noGrp="1"/>
          </p:cNvSpPr>
          <p:nvPr>
            <p:ph type="body" sz="quarter" idx="16" hasCustomPrompt="1"/>
          </p:nvPr>
        </p:nvSpPr>
        <p:spPr>
          <a:xfrm>
            <a:off x="5067297" y="27327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5" name="Text Placeholder 20"/>
          <p:cNvSpPr>
            <a:spLocks noGrp="1"/>
          </p:cNvSpPr>
          <p:nvPr>
            <p:ph type="body" sz="quarter" idx="17" hasCustomPrompt="1"/>
          </p:nvPr>
        </p:nvSpPr>
        <p:spPr>
          <a:xfrm>
            <a:off x="6705942" y="17381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6" name="Text Placeholder 20"/>
          <p:cNvSpPr>
            <a:spLocks noGrp="1"/>
          </p:cNvSpPr>
          <p:nvPr>
            <p:ph type="body" sz="quarter" idx="18" hasCustomPrompt="1"/>
          </p:nvPr>
        </p:nvSpPr>
        <p:spPr>
          <a:xfrm>
            <a:off x="8050636" y="2845819"/>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7" name="Text Placeholder 20"/>
          <p:cNvSpPr>
            <a:spLocks noGrp="1"/>
          </p:cNvSpPr>
          <p:nvPr>
            <p:ph type="body" sz="quarter" idx="19" hasCustomPrompt="1"/>
          </p:nvPr>
        </p:nvSpPr>
        <p:spPr>
          <a:xfrm>
            <a:off x="9771200" y="2055813"/>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31" name="TextBox 30"/>
          <p:cNvSpPr txBox="1"/>
          <p:nvPr userDrawn="1"/>
        </p:nvSpPr>
        <p:spPr>
          <a:xfrm>
            <a:off x="12252960" y="2689768"/>
            <a:ext cx="423949" cy="1938992"/>
          </a:xfrm>
          <a:prstGeom prst="rect">
            <a:avLst/>
          </a:prstGeom>
          <a:noFill/>
        </p:spPr>
        <p:txBody>
          <a:bodyPr wrap="square" rtlCol="0">
            <a:spAutoFit/>
          </a:bodyPr>
          <a:lstStyle/>
          <a:p>
            <a:r>
              <a:rPr lang="en-GB" sz="800" dirty="0" smtClean="0">
                <a:solidFill>
                  <a:schemeClr val="bg1"/>
                </a:solidFill>
                <a:latin typeface="Roboto light" panose="02000000000000000000" pitchFamily="2" charset="0"/>
              </a:rPr>
              <a:t>Drag this</a:t>
            </a:r>
            <a:r>
              <a:rPr lang="en-GB" sz="800" baseline="0" dirty="0" smtClean="0">
                <a:solidFill>
                  <a:schemeClr val="bg1"/>
                </a:solidFill>
                <a:latin typeface="Roboto light" panose="02000000000000000000" pitchFamily="2" charset="0"/>
              </a:rPr>
              <a:t> box to hide bits of the time-line that you don’t need.</a:t>
            </a:r>
            <a:endParaRPr lang="en-GB" sz="800" dirty="0" smtClean="0">
              <a:solidFill>
                <a:schemeClr val="bg1"/>
              </a:solidFill>
              <a:latin typeface="Roboto light" panose="02000000000000000000" pitchFamily="2" charset="0"/>
            </a:endParaRPr>
          </a:p>
        </p:txBody>
      </p:sp>
      <p:sp>
        <p:nvSpPr>
          <p:cNvPr id="32" name="Text Placeholder 20"/>
          <p:cNvSpPr>
            <a:spLocks noGrp="1"/>
          </p:cNvSpPr>
          <p:nvPr>
            <p:ph type="body" sz="quarter" idx="20" hasCustomPrompt="1"/>
          </p:nvPr>
        </p:nvSpPr>
        <p:spPr>
          <a:xfrm>
            <a:off x="753496"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3" name="Text Placeholder 20"/>
          <p:cNvSpPr>
            <a:spLocks noGrp="1"/>
          </p:cNvSpPr>
          <p:nvPr>
            <p:ph type="body" sz="quarter" idx="21" hasCustomPrompt="1"/>
          </p:nvPr>
        </p:nvSpPr>
        <p:spPr>
          <a:xfrm>
            <a:off x="3705560"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4" name="Text Placeholder 20"/>
          <p:cNvSpPr>
            <a:spLocks noGrp="1"/>
          </p:cNvSpPr>
          <p:nvPr>
            <p:ph type="body" sz="quarter" idx="22" hasCustomPrompt="1"/>
          </p:nvPr>
        </p:nvSpPr>
        <p:spPr>
          <a:xfrm>
            <a:off x="6904602"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5" name="Text Placeholder 20"/>
          <p:cNvSpPr>
            <a:spLocks noGrp="1"/>
          </p:cNvSpPr>
          <p:nvPr>
            <p:ph type="body" sz="quarter" idx="23" hasCustomPrompt="1"/>
          </p:nvPr>
        </p:nvSpPr>
        <p:spPr>
          <a:xfrm>
            <a:off x="10041765"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7" name="Content Placeholder 36"/>
          <p:cNvSpPr>
            <a:spLocks noGrp="1"/>
          </p:cNvSpPr>
          <p:nvPr>
            <p:ph sz="quarter" idx="24" hasCustomPrompt="1"/>
          </p:nvPr>
        </p:nvSpPr>
        <p:spPr>
          <a:xfrm>
            <a:off x="11928475" y="1820636"/>
            <a:ext cx="274638" cy="3927021"/>
          </a:xfrm>
          <a:solidFill>
            <a:schemeClr val="tx1"/>
          </a:solidFill>
          <a:ln>
            <a:noFill/>
          </a:ln>
        </p:spPr>
        <p:txBody>
          <a:bodyPr/>
          <a:lstStyle>
            <a:lvl1pPr marL="0" indent="0">
              <a:buNone/>
              <a:defRPr>
                <a:solidFill>
                  <a:schemeClr val="tx1"/>
                </a:solidFill>
              </a:defRPr>
            </a:lvl1pPr>
          </a:lstStyle>
          <a:p>
            <a:pPr lvl="0"/>
            <a:r>
              <a:rPr lang="en-GB" dirty="0" smtClean="0"/>
              <a:t>x</a:t>
            </a:r>
            <a:endParaRPr lang="en-GB" dirty="0"/>
          </a:p>
        </p:txBody>
      </p:sp>
    </p:spTree>
    <p:extLst>
      <p:ext uri="{BB962C8B-B14F-4D97-AF65-F5344CB8AC3E}">
        <p14:creationId xmlns:p14="http://schemas.microsoft.com/office/powerpoint/2010/main" val="276505856"/>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555" y="1712016"/>
            <a:ext cx="11402008" cy="2850459"/>
          </a:xfrm>
        </p:spPr>
        <p:txBody>
          <a:bodyPr anchor="b"/>
          <a:lstStyle>
            <a:lvl1pPr>
              <a:defRPr sz="6000"/>
            </a:lvl1pPr>
          </a:lstStyle>
          <a:p>
            <a:r>
              <a:rPr lang="en-US" smtClean="0"/>
              <a:t>Click to edit Master title style</a:t>
            </a:r>
            <a:endParaRPr lang="en-GB" dirty="0"/>
          </a:p>
        </p:txBody>
      </p:sp>
      <p:sp>
        <p:nvSpPr>
          <p:cNvPr id="3" name="Text Placeholder 2"/>
          <p:cNvSpPr>
            <a:spLocks noGrp="1"/>
          </p:cNvSpPr>
          <p:nvPr>
            <p:ph type="body" idx="1"/>
          </p:nvPr>
        </p:nvSpPr>
        <p:spPr>
          <a:xfrm>
            <a:off x="382555" y="4590661"/>
            <a:ext cx="11402008" cy="1498989"/>
          </a:xfrm>
        </p:spPr>
        <p:txBody>
          <a:bodyPr>
            <a:normAutofit/>
          </a:bodyPr>
          <a:lstStyle>
            <a:lvl1pPr marL="0" indent="0">
              <a:buNone/>
              <a:defRPr sz="32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794860"/>
      </p:ext>
    </p:extLst>
  </p:cSld>
  <p:clrMapOvr>
    <a:masterClrMapping/>
  </p:clrMapOvr>
  <p:transition spd="slow">
    <p:push dir="u"/>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6"/>
            <a:ext cx="11467323" cy="965654"/>
          </a:xfrm>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373223" y="2612571"/>
            <a:ext cx="11467323" cy="3564392"/>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Text Placeholder 2"/>
          <p:cNvSpPr>
            <a:spLocks noGrp="1"/>
          </p:cNvSpPr>
          <p:nvPr>
            <p:ph type="body" idx="13"/>
          </p:nvPr>
        </p:nvSpPr>
        <p:spPr>
          <a:xfrm>
            <a:off x="373223" y="1363437"/>
            <a:ext cx="10515600" cy="873538"/>
          </a:xfrm>
        </p:spPr>
        <p:txBody>
          <a:bodyPr>
            <a:normAutofit/>
          </a:bodyPr>
          <a:lstStyle>
            <a:lvl1pPr marL="0" indent="0">
              <a:buNone/>
              <a:defRPr sz="2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183423882"/>
      </p:ext>
    </p:extLst>
  </p:cSld>
  <p:clrMapOvr>
    <a:masterClrMapping/>
  </p:clrMapOvr>
  <p:transition spd="slow">
    <p:push dir="u"/>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2387600"/>
          </a:xfrm>
        </p:spPr>
        <p:txBody>
          <a:bodyPr anchor="b"/>
          <a:lstStyle>
            <a:lvl1pPr algn="l">
              <a:defRPr sz="6000">
                <a:latin typeface="+mn-lt"/>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41649" y="3602038"/>
            <a:ext cx="11277600" cy="1655762"/>
          </a:xfrm>
        </p:spPr>
        <p:txBody>
          <a:bodyPr>
            <a:norm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707786246"/>
      </p:ext>
    </p:extLst>
  </p:cSld>
  <p:clrMapOvr>
    <a:masterClrMapping/>
  </p:clrMapOvr>
  <p:transition spd="slow">
    <p:push dir="u"/>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6"/>
            <a:ext cx="11467323" cy="965654"/>
          </a:xfrm>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373223" y="2612571"/>
            <a:ext cx="11467323" cy="3564392"/>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Text Placeholder 2"/>
          <p:cNvSpPr>
            <a:spLocks noGrp="1"/>
          </p:cNvSpPr>
          <p:nvPr>
            <p:ph type="body" idx="13"/>
          </p:nvPr>
        </p:nvSpPr>
        <p:spPr>
          <a:xfrm>
            <a:off x="373223" y="1363437"/>
            <a:ext cx="10515600" cy="873538"/>
          </a:xfrm>
        </p:spPr>
        <p:txBody>
          <a:bodyPr>
            <a:normAutofit/>
          </a:bodyPr>
          <a:lstStyle>
            <a:lvl1pPr marL="0" indent="0">
              <a:buNone/>
              <a:defRPr sz="2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566722626"/>
      </p:ext>
    </p:extLst>
  </p:cSld>
  <p:clrMapOvr>
    <a:masterClrMapping/>
  </p:clrMapOvr>
  <p:transition spd="slow">
    <p:push dir="u"/>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Content Placeholder 2"/>
          <p:cNvSpPr>
            <a:spLocks noGrp="1"/>
          </p:cNvSpPr>
          <p:nvPr>
            <p:ph idx="1"/>
          </p:nvPr>
        </p:nvSpPr>
        <p:spPr>
          <a:xfrm>
            <a:off x="373223" y="1951264"/>
            <a:ext cx="11467323" cy="4225699"/>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513157"/>
      </p:ext>
    </p:extLst>
  </p:cSld>
  <p:clrMapOvr>
    <a:masterClrMapping/>
  </p:clrMapOvr>
  <p:transition spd="slow">
    <p:push dir="u"/>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555" y="1712016"/>
            <a:ext cx="11402008" cy="2850459"/>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382555" y="4590661"/>
            <a:ext cx="11402008" cy="1498989"/>
          </a:xfrm>
        </p:spPr>
        <p:txBody>
          <a:bodyPr>
            <a:normAutofit/>
          </a:bodyPr>
          <a:lstStyle>
            <a:lvl1pPr marL="0" indent="0">
              <a:buNone/>
              <a:defRPr sz="32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004381955"/>
      </p:ext>
    </p:extLst>
  </p:cSld>
  <p:clrMapOvr>
    <a:masterClrMapping/>
  </p:clrMapOvr>
  <p:transition spd="slow">
    <p:push dir="u"/>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73223" y="1825625"/>
            <a:ext cx="5646577"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668346"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98125601"/>
      </p:ext>
    </p:extLst>
  </p:cSld>
  <p:clrMapOvr>
    <a:masterClrMapping/>
  </p:clrMapOvr>
  <p:transition spd="slow">
    <p:push dir="u"/>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893" y="365125"/>
            <a:ext cx="11411339"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363894" y="1681163"/>
            <a:ext cx="56336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3894" y="2505075"/>
            <a:ext cx="5633681"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199" y="1681163"/>
            <a:ext cx="5668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199" y="2505075"/>
            <a:ext cx="5668347"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A61A8CAA-1BC9-43F3-B875-4388F760B7F9}" type="datetimeFigureOut">
              <a:rPr lang="en-GB" smtClean="0"/>
              <a:t>16/07/2018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332938289"/>
      </p:ext>
    </p:extLst>
  </p:cSld>
  <p:clrMapOvr>
    <a:masterClrMapping/>
  </p:clrMapOvr>
  <p:transition spd="slow">
    <p:push dir="u"/>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A61A8CAA-1BC9-43F3-B875-4388F760B7F9}" type="datetimeFigureOut">
              <a:rPr lang="en-GB" smtClean="0"/>
              <a:t>16/07/2018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339224361"/>
      </p:ext>
    </p:extLst>
  </p:cSld>
  <p:clrMapOvr>
    <a:masterClrMapping/>
  </p:clrMapOvr>
  <p:transition spd="slow">
    <p:push dir="u"/>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8CAA-1BC9-43F3-B875-4388F760B7F9}" type="datetimeFigureOut">
              <a:rPr lang="en-GB" smtClean="0"/>
              <a:t>16/07/2018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17521621"/>
      </p:ext>
    </p:extLst>
  </p:cSld>
  <p:clrMapOvr>
    <a:masterClrMapping/>
  </p:clrMapOvr>
  <p:transition spd="slow">
    <p:push dir="u"/>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111393981"/>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73223" y="1825625"/>
            <a:ext cx="5646577"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668346"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026884016"/>
      </p:ext>
    </p:extLst>
  </p:cSld>
  <p:clrMapOvr>
    <a:masterClrMapping/>
  </p:clrMapOvr>
  <p:transition spd="slow">
    <p:push dir="u"/>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776778132"/>
      </p:ext>
    </p:extLst>
  </p:cSld>
  <p:clrMapOvr>
    <a:masterClrMapping/>
  </p:clrMapOvr>
  <p:transition spd="slow">
    <p:push dir="u"/>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412755238"/>
      </p:ext>
    </p:extLst>
  </p:cSld>
  <p:clrMapOvr>
    <a:masterClrMapping/>
  </p:clrMapOvr>
  <p:transition spd="slow">
    <p:push dir="u"/>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4285066782"/>
      </p:ext>
    </p:extLst>
  </p:cSld>
  <p:clrMapOvr>
    <a:masterClrMapping/>
  </p:clrMapOvr>
  <p:transition spd="slow">
    <p:push dir="u"/>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 y="-1138"/>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give the timeline a title</a:t>
            </a:r>
            <a:endParaRPr lang="en-GB" dirty="0"/>
          </a:p>
        </p:txBody>
      </p:sp>
      <p:sp>
        <p:nvSpPr>
          <p:cNvPr id="3" name="Date Placeholder 2"/>
          <p:cNvSpPr>
            <a:spLocks noGrp="1"/>
          </p:cNvSpPr>
          <p:nvPr>
            <p:ph type="dt" sz="half" idx="10"/>
          </p:nvPr>
        </p:nvSpPr>
        <p:spPr/>
        <p:txBody>
          <a:bodyPr/>
          <a:lstStyle>
            <a:lvl1pPr>
              <a:defRPr>
                <a:latin typeface="+mn-lt"/>
              </a:defRPr>
            </a:lvl1pPr>
          </a:lstStyle>
          <a:p>
            <a:fld id="{A61A8CAA-1BC9-43F3-B875-4388F760B7F9}" type="datetimeFigureOut">
              <a:rPr lang="en-GB" smtClean="0"/>
              <a:pPr/>
              <a:t>16/07/2018</a:t>
            </a:fld>
            <a:endParaRPr lang="en-GB" dirty="0"/>
          </a:p>
        </p:txBody>
      </p:sp>
      <p:sp>
        <p:nvSpPr>
          <p:cNvPr id="4" name="Footer Placeholder 3"/>
          <p:cNvSpPr>
            <a:spLocks noGrp="1"/>
          </p:cNvSpPr>
          <p:nvPr>
            <p:ph type="ftr" sz="quarter" idx="11"/>
          </p:nvPr>
        </p:nvSpPr>
        <p:spPr/>
        <p:txBody>
          <a:bodyPr/>
          <a:lstStyle>
            <a:lvl1pPr>
              <a:defRPr>
                <a:latin typeface="+mn-lt"/>
              </a:defRPr>
            </a:lvl1pPr>
          </a:lstStyle>
          <a:p>
            <a:endParaRPr lang="en-GB" dirty="0"/>
          </a:p>
        </p:txBody>
      </p:sp>
      <p:sp>
        <p:nvSpPr>
          <p:cNvPr id="5" name="Slide Number Placeholder 4"/>
          <p:cNvSpPr>
            <a:spLocks noGrp="1"/>
          </p:cNvSpPr>
          <p:nvPr>
            <p:ph type="sldNum" sz="quarter" idx="12"/>
          </p:nvPr>
        </p:nvSpPr>
        <p:spPr/>
        <p:txBody>
          <a:bodyPr/>
          <a:lstStyle>
            <a:lvl1pPr>
              <a:defRPr>
                <a:latin typeface="+mn-lt"/>
              </a:defRPr>
            </a:lvl1pPr>
          </a:lstStyle>
          <a:p>
            <a:fld id="{E2D6D500-38D2-48BA-BCB6-74FB99E3824C}" type="slidenum">
              <a:rPr lang="en-GB" smtClean="0"/>
              <a:pPr/>
              <a:t>‹#›</a:t>
            </a:fld>
            <a:endParaRPr lang="en-GB" dirty="0"/>
          </a:p>
        </p:txBody>
      </p:sp>
      <p:sp>
        <p:nvSpPr>
          <p:cNvPr id="19" name="Rectangle 18"/>
          <p:cNvSpPr/>
          <p:nvPr userDrawn="1"/>
        </p:nvSpPr>
        <p:spPr>
          <a:xfrm>
            <a:off x="11585120" y="1924789"/>
            <a:ext cx="1091789" cy="34702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20"/>
          <p:cNvSpPr>
            <a:spLocks noGrp="1"/>
          </p:cNvSpPr>
          <p:nvPr>
            <p:ph type="body" sz="quarter" idx="13" hasCustomPrompt="1"/>
          </p:nvPr>
        </p:nvSpPr>
        <p:spPr>
          <a:xfrm>
            <a:off x="554836" y="1900722"/>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2" name="Text Placeholder 20"/>
          <p:cNvSpPr>
            <a:spLocks noGrp="1"/>
          </p:cNvSpPr>
          <p:nvPr>
            <p:ph type="body" sz="quarter" idx="14" hasCustomPrompt="1"/>
          </p:nvPr>
        </p:nvSpPr>
        <p:spPr>
          <a:xfrm>
            <a:off x="1946503" y="2395537"/>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3" name="Text Placeholder 20"/>
          <p:cNvSpPr>
            <a:spLocks noGrp="1"/>
          </p:cNvSpPr>
          <p:nvPr>
            <p:ph type="body" sz="quarter" idx="15" hasCustomPrompt="1"/>
          </p:nvPr>
        </p:nvSpPr>
        <p:spPr>
          <a:xfrm>
            <a:off x="3506900" y="2148796"/>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4" name="Text Placeholder 20"/>
          <p:cNvSpPr>
            <a:spLocks noGrp="1"/>
          </p:cNvSpPr>
          <p:nvPr>
            <p:ph type="body" sz="quarter" idx="16" hasCustomPrompt="1"/>
          </p:nvPr>
        </p:nvSpPr>
        <p:spPr>
          <a:xfrm>
            <a:off x="5067297" y="27327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5" name="Text Placeholder 20"/>
          <p:cNvSpPr>
            <a:spLocks noGrp="1"/>
          </p:cNvSpPr>
          <p:nvPr>
            <p:ph type="body" sz="quarter" idx="17" hasCustomPrompt="1"/>
          </p:nvPr>
        </p:nvSpPr>
        <p:spPr>
          <a:xfrm>
            <a:off x="6705942" y="17381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6" name="Text Placeholder 20"/>
          <p:cNvSpPr>
            <a:spLocks noGrp="1"/>
          </p:cNvSpPr>
          <p:nvPr>
            <p:ph type="body" sz="quarter" idx="18" hasCustomPrompt="1"/>
          </p:nvPr>
        </p:nvSpPr>
        <p:spPr>
          <a:xfrm>
            <a:off x="8050636" y="2845819"/>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7" name="Text Placeholder 20"/>
          <p:cNvSpPr>
            <a:spLocks noGrp="1"/>
          </p:cNvSpPr>
          <p:nvPr>
            <p:ph type="body" sz="quarter" idx="19" hasCustomPrompt="1"/>
          </p:nvPr>
        </p:nvSpPr>
        <p:spPr>
          <a:xfrm>
            <a:off x="9771200" y="2055813"/>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31" name="TextBox 30"/>
          <p:cNvSpPr txBox="1"/>
          <p:nvPr userDrawn="1"/>
        </p:nvSpPr>
        <p:spPr>
          <a:xfrm>
            <a:off x="12252960" y="2689768"/>
            <a:ext cx="423949" cy="1938992"/>
          </a:xfrm>
          <a:prstGeom prst="rect">
            <a:avLst/>
          </a:prstGeom>
          <a:noFill/>
        </p:spPr>
        <p:txBody>
          <a:bodyPr wrap="square" rtlCol="0">
            <a:spAutoFit/>
          </a:bodyPr>
          <a:lstStyle/>
          <a:p>
            <a:r>
              <a:rPr lang="en-GB" sz="800" dirty="0" smtClean="0">
                <a:solidFill>
                  <a:schemeClr val="bg1"/>
                </a:solidFill>
                <a:latin typeface="Roboto light" panose="02000000000000000000" pitchFamily="2" charset="0"/>
              </a:rPr>
              <a:t>Drag this</a:t>
            </a:r>
            <a:r>
              <a:rPr lang="en-GB" sz="800" baseline="0" dirty="0" smtClean="0">
                <a:solidFill>
                  <a:schemeClr val="bg1"/>
                </a:solidFill>
                <a:latin typeface="Roboto light" panose="02000000000000000000" pitchFamily="2" charset="0"/>
              </a:rPr>
              <a:t> box to hide bits of the time-line that you don’t need.</a:t>
            </a:r>
            <a:endParaRPr lang="en-GB" sz="800" dirty="0" smtClean="0">
              <a:solidFill>
                <a:schemeClr val="bg1"/>
              </a:solidFill>
              <a:latin typeface="Roboto light" panose="02000000000000000000" pitchFamily="2" charset="0"/>
            </a:endParaRPr>
          </a:p>
        </p:txBody>
      </p:sp>
      <p:sp>
        <p:nvSpPr>
          <p:cNvPr id="32" name="Text Placeholder 20"/>
          <p:cNvSpPr>
            <a:spLocks noGrp="1"/>
          </p:cNvSpPr>
          <p:nvPr>
            <p:ph type="body" sz="quarter" idx="20" hasCustomPrompt="1"/>
          </p:nvPr>
        </p:nvSpPr>
        <p:spPr>
          <a:xfrm>
            <a:off x="753496"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3" name="Text Placeholder 20"/>
          <p:cNvSpPr>
            <a:spLocks noGrp="1"/>
          </p:cNvSpPr>
          <p:nvPr>
            <p:ph type="body" sz="quarter" idx="21" hasCustomPrompt="1"/>
          </p:nvPr>
        </p:nvSpPr>
        <p:spPr>
          <a:xfrm>
            <a:off x="3705560"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4" name="Text Placeholder 20"/>
          <p:cNvSpPr>
            <a:spLocks noGrp="1"/>
          </p:cNvSpPr>
          <p:nvPr>
            <p:ph type="body" sz="quarter" idx="22" hasCustomPrompt="1"/>
          </p:nvPr>
        </p:nvSpPr>
        <p:spPr>
          <a:xfrm>
            <a:off x="6904602"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5" name="Text Placeholder 20"/>
          <p:cNvSpPr>
            <a:spLocks noGrp="1"/>
          </p:cNvSpPr>
          <p:nvPr>
            <p:ph type="body" sz="quarter" idx="23" hasCustomPrompt="1"/>
          </p:nvPr>
        </p:nvSpPr>
        <p:spPr>
          <a:xfrm>
            <a:off x="10041765"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7" name="Content Placeholder 36"/>
          <p:cNvSpPr>
            <a:spLocks noGrp="1"/>
          </p:cNvSpPr>
          <p:nvPr>
            <p:ph sz="quarter" idx="24" hasCustomPrompt="1"/>
          </p:nvPr>
        </p:nvSpPr>
        <p:spPr>
          <a:xfrm>
            <a:off x="11928475" y="1820636"/>
            <a:ext cx="274638" cy="3927021"/>
          </a:xfrm>
          <a:solidFill>
            <a:schemeClr val="accent5"/>
          </a:solidFill>
          <a:ln>
            <a:noFill/>
          </a:ln>
        </p:spPr>
        <p:txBody>
          <a:bodyPr/>
          <a:lstStyle>
            <a:lvl1pPr marL="0" indent="0">
              <a:buNone/>
              <a:defRPr>
                <a:solidFill>
                  <a:schemeClr val="accent2"/>
                </a:solidFill>
              </a:defRPr>
            </a:lvl1pPr>
          </a:lstStyle>
          <a:p>
            <a:pPr lvl="0"/>
            <a:r>
              <a:rPr lang="en-GB" dirty="0" smtClean="0"/>
              <a:t>x</a:t>
            </a:r>
            <a:endParaRPr lang="en-GB" dirty="0"/>
          </a:p>
        </p:txBody>
      </p:sp>
    </p:spTree>
    <p:extLst>
      <p:ext uri="{BB962C8B-B14F-4D97-AF65-F5344CB8AC3E}">
        <p14:creationId xmlns:p14="http://schemas.microsoft.com/office/powerpoint/2010/main" val="2431214196"/>
      </p:ext>
    </p:extLst>
  </p:cSld>
  <p:clrMapOvr>
    <a:masterClrMapping/>
  </p:clrMapOvr>
  <p:transition spd="slow">
    <p:push dir="u"/>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2387600"/>
          </a:xfrm>
        </p:spPr>
        <p:txBody>
          <a:bodyPr anchor="b"/>
          <a:lstStyle>
            <a:lvl1pPr algn="l">
              <a:defRPr sz="6000">
                <a:latin typeface="+mn-lt"/>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41649" y="3602038"/>
            <a:ext cx="11277600" cy="1655762"/>
          </a:xfrm>
        </p:spPr>
        <p:txBody>
          <a:bodyPr>
            <a:norm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636562709"/>
      </p:ext>
    </p:extLst>
  </p:cSld>
  <p:clrMapOvr>
    <a:masterClrMapping/>
  </p:clrMapOvr>
  <p:transition spd="slow">
    <p:push dir="u"/>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6"/>
            <a:ext cx="11467323" cy="965654"/>
          </a:xfrm>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373223" y="2612571"/>
            <a:ext cx="11467323" cy="3564392"/>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Text Placeholder 2"/>
          <p:cNvSpPr>
            <a:spLocks noGrp="1"/>
          </p:cNvSpPr>
          <p:nvPr>
            <p:ph type="body" idx="13"/>
          </p:nvPr>
        </p:nvSpPr>
        <p:spPr>
          <a:xfrm>
            <a:off x="373223" y="1363437"/>
            <a:ext cx="10515600" cy="873538"/>
          </a:xfrm>
        </p:spPr>
        <p:txBody>
          <a:bodyPr>
            <a:normAutofit/>
          </a:bodyPr>
          <a:lstStyle>
            <a:lvl1pPr marL="0" indent="0">
              <a:buNone/>
              <a:defRPr sz="2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686415092"/>
      </p:ext>
    </p:extLst>
  </p:cSld>
  <p:clrMapOvr>
    <a:masterClrMapping/>
  </p:clrMapOvr>
  <p:transition spd="slow">
    <p:push dir="u"/>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Content Placeholder 2"/>
          <p:cNvSpPr>
            <a:spLocks noGrp="1"/>
          </p:cNvSpPr>
          <p:nvPr>
            <p:ph idx="1"/>
          </p:nvPr>
        </p:nvSpPr>
        <p:spPr>
          <a:xfrm>
            <a:off x="373223" y="1951264"/>
            <a:ext cx="11467323" cy="4225699"/>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83809979"/>
      </p:ext>
    </p:extLst>
  </p:cSld>
  <p:clrMapOvr>
    <a:masterClrMapping/>
  </p:clrMapOvr>
  <p:transition spd="slow">
    <p:push dir="u"/>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555" y="1712016"/>
            <a:ext cx="11402008" cy="2850459"/>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382555" y="4590661"/>
            <a:ext cx="11402008" cy="1498989"/>
          </a:xfrm>
        </p:spPr>
        <p:txBody>
          <a:bodyPr>
            <a:normAutofit/>
          </a:bodyPr>
          <a:lstStyle>
            <a:lvl1pPr marL="0" indent="0">
              <a:buNone/>
              <a:defRPr sz="32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498320154"/>
      </p:ext>
    </p:extLst>
  </p:cSld>
  <p:clrMapOvr>
    <a:masterClrMapping/>
  </p:clrMapOvr>
  <p:transition spd="slow">
    <p:push dir="u"/>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73223" y="1825625"/>
            <a:ext cx="5646577"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668346"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595464139"/>
      </p:ext>
    </p:extLst>
  </p:cSld>
  <p:clrMapOvr>
    <a:masterClrMapping/>
  </p:clrMapOvr>
  <p:transition spd="slow">
    <p:push dir="u"/>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893" y="365125"/>
            <a:ext cx="11411339"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363894" y="1681163"/>
            <a:ext cx="56336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3894" y="2505075"/>
            <a:ext cx="5633681"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199" y="1681163"/>
            <a:ext cx="5668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199" y="2505075"/>
            <a:ext cx="5668347"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A61A8CAA-1BC9-43F3-B875-4388F760B7F9}" type="datetimeFigureOut">
              <a:rPr lang="en-GB" smtClean="0"/>
              <a:t>16/07/2018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583750243"/>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893" y="365125"/>
            <a:ext cx="11411339" cy="1325563"/>
          </a:xfrm>
        </p:spPr>
        <p:txBody>
          <a:bodyPr/>
          <a:lstStyle/>
          <a:p>
            <a:r>
              <a:rPr lang="en-US" smtClean="0"/>
              <a:t>Click to edit Master title style</a:t>
            </a:r>
            <a:endParaRPr lang="en-GB" dirty="0"/>
          </a:p>
        </p:txBody>
      </p:sp>
      <p:sp>
        <p:nvSpPr>
          <p:cNvPr id="3" name="Text Placeholder 2"/>
          <p:cNvSpPr>
            <a:spLocks noGrp="1"/>
          </p:cNvSpPr>
          <p:nvPr>
            <p:ph type="body" idx="1"/>
          </p:nvPr>
        </p:nvSpPr>
        <p:spPr>
          <a:xfrm>
            <a:off x="363894" y="1681163"/>
            <a:ext cx="56336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63894" y="2505075"/>
            <a:ext cx="5633681"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199" y="1681163"/>
            <a:ext cx="5668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199" y="2505075"/>
            <a:ext cx="5668347"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A61A8CAA-1BC9-43F3-B875-4388F760B7F9}" type="datetimeFigureOut">
              <a:rPr lang="en-GB" smtClean="0"/>
              <a:t>16/07/2018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649046398"/>
      </p:ext>
    </p:extLst>
  </p:cSld>
  <p:clrMapOvr>
    <a:masterClrMapping/>
  </p:clrMapOvr>
  <p:transition spd="slow">
    <p:push dir="u"/>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A61A8CAA-1BC9-43F3-B875-4388F760B7F9}" type="datetimeFigureOut">
              <a:rPr lang="en-GB" smtClean="0"/>
              <a:t>16/07/2018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732100483"/>
      </p:ext>
    </p:extLst>
  </p:cSld>
  <p:clrMapOvr>
    <a:masterClrMapping/>
  </p:clrMapOvr>
  <p:transition spd="slow">
    <p:push dir="u"/>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8CAA-1BC9-43F3-B875-4388F760B7F9}" type="datetimeFigureOut">
              <a:rPr lang="en-GB" smtClean="0"/>
              <a:t>16/07/2018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398158812"/>
      </p:ext>
    </p:extLst>
  </p:cSld>
  <p:clrMapOvr>
    <a:masterClrMapping/>
  </p:clrMapOvr>
  <p:transition spd="slow">
    <p:push dir="u"/>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204019426"/>
      </p:ext>
    </p:extLst>
  </p:cSld>
  <p:clrMapOvr>
    <a:masterClrMapping/>
  </p:clrMapOvr>
  <p:transition spd="slow">
    <p:push dir="u"/>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449390904"/>
      </p:ext>
    </p:extLst>
  </p:cSld>
  <p:clrMapOvr>
    <a:masterClrMapping/>
  </p:clrMapOvr>
  <p:transition spd="slow">
    <p:push dir="u"/>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505347750"/>
      </p:ext>
    </p:extLst>
  </p:cSld>
  <p:clrMapOvr>
    <a:masterClrMapping/>
  </p:clrMapOvr>
  <p:transition spd="slow">
    <p:push dir="u"/>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90226922"/>
      </p:ext>
    </p:extLst>
  </p:cSld>
  <p:clrMapOvr>
    <a:masterClrMapping/>
  </p:clrMapOvr>
  <p:transition spd="slow">
    <p:push dir="u"/>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 y="-1138"/>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give the timeline a title</a:t>
            </a:r>
            <a:endParaRPr lang="en-GB" dirty="0"/>
          </a:p>
        </p:txBody>
      </p:sp>
      <p:sp>
        <p:nvSpPr>
          <p:cNvPr id="3" name="Date Placeholder 2"/>
          <p:cNvSpPr>
            <a:spLocks noGrp="1"/>
          </p:cNvSpPr>
          <p:nvPr>
            <p:ph type="dt" sz="half" idx="10"/>
          </p:nvPr>
        </p:nvSpPr>
        <p:spPr/>
        <p:txBody>
          <a:bodyPr/>
          <a:lstStyle>
            <a:lvl1pPr>
              <a:defRPr>
                <a:latin typeface="+mn-lt"/>
              </a:defRPr>
            </a:lvl1pPr>
          </a:lstStyle>
          <a:p>
            <a:fld id="{A61A8CAA-1BC9-43F3-B875-4388F760B7F9}" type="datetimeFigureOut">
              <a:rPr lang="en-GB" smtClean="0"/>
              <a:pPr/>
              <a:t>16/07/2018</a:t>
            </a:fld>
            <a:endParaRPr lang="en-GB" dirty="0"/>
          </a:p>
        </p:txBody>
      </p:sp>
      <p:sp>
        <p:nvSpPr>
          <p:cNvPr id="4" name="Footer Placeholder 3"/>
          <p:cNvSpPr>
            <a:spLocks noGrp="1"/>
          </p:cNvSpPr>
          <p:nvPr>
            <p:ph type="ftr" sz="quarter" idx="11"/>
          </p:nvPr>
        </p:nvSpPr>
        <p:spPr/>
        <p:txBody>
          <a:bodyPr/>
          <a:lstStyle>
            <a:lvl1pPr>
              <a:defRPr>
                <a:latin typeface="+mn-lt"/>
              </a:defRPr>
            </a:lvl1pPr>
          </a:lstStyle>
          <a:p>
            <a:endParaRPr lang="en-GB" dirty="0"/>
          </a:p>
        </p:txBody>
      </p:sp>
      <p:sp>
        <p:nvSpPr>
          <p:cNvPr id="5" name="Slide Number Placeholder 4"/>
          <p:cNvSpPr>
            <a:spLocks noGrp="1"/>
          </p:cNvSpPr>
          <p:nvPr>
            <p:ph type="sldNum" sz="quarter" idx="12"/>
          </p:nvPr>
        </p:nvSpPr>
        <p:spPr/>
        <p:txBody>
          <a:bodyPr/>
          <a:lstStyle>
            <a:lvl1pPr>
              <a:defRPr>
                <a:latin typeface="+mn-lt"/>
              </a:defRPr>
            </a:lvl1pPr>
          </a:lstStyle>
          <a:p>
            <a:fld id="{E2D6D500-38D2-48BA-BCB6-74FB99E3824C}" type="slidenum">
              <a:rPr lang="en-GB" smtClean="0"/>
              <a:pPr/>
              <a:t>‹#›</a:t>
            </a:fld>
            <a:endParaRPr lang="en-GB" dirty="0"/>
          </a:p>
        </p:txBody>
      </p:sp>
      <p:sp>
        <p:nvSpPr>
          <p:cNvPr id="19" name="Rectangle 18"/>
          <p:cNvSpPr/>
          <p:nvPr userDrawn="1"/>
        </p:nvSpPr>
        <p:spPr>
          <a:xfrm>
            <a:off x="11585120" y="1924789"/>
            <a:ext cx="1091789" cy="34702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20"/>
          <p:cNvSpPr>
            <a:spLocks noGrp="1"/>
          </p:cNvSpPr>
          <p:nvPr>
            <p:ph type="body" sz="quarter" idx="13" hasCustomPrompt="1"/>
          </p:nvPr>
        </p:nvSpPr>
        <p:spPr>
          <a:xfrm>
            <a:off x="554836" y="1900722"/>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2" name="Text Placeholder 20"/>
          <p:cNvSpPr>
            <a:spLocks noGrp="1"/>
          </p:cNvSpPr>
          <p:nvPr>
            <p:ph type="body" sz="quarter" idx="14" hasCustomPrompt="1"/>
          </p:nvPr>
        </p:nvSpPr>
        <p:spPr>
          <a:xfrm>
            <a:off x="1946503" y="2395537"/>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3" name="Text Placeholder 20"/>
          <p:cNvSpPr>
            <a:spLocks noGrp="1"/>
          </p:cNvSpPr>
          <p:nvPr>
            <p:ph type="body" sz="quarter" idx="15" hasCustomPrompt="1"/>
          </p:nvPr>
        </p:nvSpPr>
        <p:spPr>
          <a:xfrm>
            <a:off x="3506900" y="2148796"/>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4" name="Text Placeholder 20"/>
          <p:cNvSpPr>
            <a:spLocks noGrp="1"/>
          </p:cNvSpPr>
          <p:nvPr>
            <p:ph type="body" sz="quarter" idx="16" hasCustomPrompt="1"/>
          </p:nvPr>
        </p:nvSpPr>
        <p:spPr>
          <a:xfrm>
            <a:off x="5067297" y="27327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5" name="Text Placeholder 20"/>
          <p:cNvSpPr>
            <a:spLocks noGrp="1"/>
          </p:cNvSpPr>
          <p:nvPr>
            <p:ph type="body" sz="quarter" idx="17" hasCustomPrompt="1"/>
          </p:nvPr>
        </p:nvSpPr>
        <p:spPr>
          <a:xfrm>
            <a:off x="6705942" y="17381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6" name="Text Placeholder 20"/>
          <p:cNvSpPr>
            <a:spLocks noGrp="1"/>
          </p:cNvSpPr>
          <p:nvPr>
            <p:ph type="body" sz="quarter" idx="18" hasCustomPrompt="1"/>
          </p:nvPr>
        </p:nvSpPr>
        <p:spPr>
          <a:xfrm>
            <a:off x="8050636" y="2845819"/>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7" name="Text Placeholder 20"/>
          <p:cNvSpPr>
            <a:spLocks noGrp="1"/>
          </p:cNvSpPr>
          <p:nvPr>
            <p:ph type="body" sz="quarter" idx="19" hasCustomPrompt="1"/>
          </p:nvPr>
        </p:nvSpPr>
        <p:spPr>
          <a:xfrm>
            <a:off x="9771200" y="2055813"/>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31" name="TextBox 30"/>
          <p:cNvSpPr txBox="1"/>
          <p:nvPr userDrawn="1"/>
        </p:nvSpPr>
        <p:spPr>
          <a:xfrm>
            <a:off x="12252960" y="2689768"/>
            <a:ext cx="423949" cy="1938992"/>
          </a:xfrm>
          <a:prstGeom prst="rect">
            <a:avLst/>
          </a:prstGeom>
          <a:noFill/>
        </p:spPr>
        <p:txBody>
          <a:bodyPr wrap="square" rtlCol="0">
            <a:spAutoFit/>
          </a:bodyPr>
          <a:lstStyle/>
          <a:p>
            <a:r>
              <a:rPr lang="en-GB" sz="800" dirty="0" smtClean="0">
                <a:solidFill>
                  <a:schemeClr val="bg1"/>
                </a:solidFill>
                <a:latin typeface="Roboto light" panose="02000000000000000000" pitchFamily="2" charset="0"/>
              </a:rPr>
              <a:t>Drag this</a:t>
            </a:r>
            <a:r>
              <a:rPr lang="en-GB" sz="800" baseline="0" dirty="0" smtClean="0">
                <a:solidFill>
                  <a:schemeClr val="bg1"/>
                </a:solidFill>
                <a:latin typeface="Roboto light" panose="02000000000000000000" pitchFamily="2" charset="0"/>
              </a:rPr>
              <a:t> box to hide bits of the time-line that you don’t need.</a:t>
            </a:r>
            <a:endParaRPr lang="en-GB" sz="800" dirty="0" smtClean="0">
              <a:solidFill>
                <a:schemeClr val="bg1"/>
              </a:solidFill>
              <a:latin typeface="Roboto light" panose="02000000000000000000" pitchFamily="2" charset="0"/>
            </a:endParaRPr>
          </a:p>
        </p:txBody>
      </p:sp>
      <p:sp>
        <p:nvSpPr>
          <p:cNvPr id="32" name="Text Placeholder 20"/>
          <p:cNvSpPr>
            <a:spLocks noGrp="1"/>
          </p:cNvSpPr>
          <p:nvPr>
            <p:ph type="body" sz="quarter" idx="20" hasCustomPrompt="1"/>
          </p:nvPr>
        </p:nvSpPr>
        <p:spPr>
          <a:xfrm>
            <a:off x="753496"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3" name="Text Placeholder 20"/>
          <p:cNvSpPr>
            <a:spLocks noGrp="1"/>
          </p:cNvSpPr>
          <p:nvPr>
            <p:ph type="body" sz="quarter" idx="21" hasCustomPrompt="1"/>
          </p:nvPr>
        </p:nvSpPr>
        <p:spPr>
          <a:xfrm>
            <a:off x="3705560"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4" name="Text Placeholder 20"/>
          <p:cNvSpPr>
            <a:spLocks noGrp="1"/>
          </p:cNvSpPr>
          <p:nvPr>
            <p:ph type="body" sz="quarter" idx="22" hasCustomPrompt="1"/>
          </p:nvPr>
        </p:nvSpPr>
        <p:spPr>
          <a:xfrm>
            <a:off x="6904602"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5" name="Text Placeholder 20"/>
          <p:cNvSpPr>
            <a:spLocks noGrp="1"/>
          </p:cNvSpPr>
          <p:nvPr>
            <p:ph type="body" sz="quarter" idx="23" hasCustomPrompt="1"/>
          </p:nvPr>
        </p:nvSpPr>
        <p:spPr>
          <a:xfrm>
            <a:off x="10041765"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7" name="Content Placeholder 36"/>
          <p:cNvSpPr>
            <a:spLocks noGrp="1"/>
          </p:cNvSpPr>
          <p:nvPr>
            <p:ph sz="quarter" idx="24" hasCustomPrompt="1"/>
          </p:nvPr>
        </p:nvSpPr>
        <p:spPr>
          <a:xfrm>
            <a:off x="11928475" y="1820636"/>
            <a:ext cx="274638" cy="3927021"/>
          </a:xfrm>
          <a:solidFill>
            <a:schemeClr val="accent3"/>
          </a:solidFill>
          <a:ln>
            <a:noFill/>
          </a:ln>
        </p:spPr>
        <p:txBody>
          <a:bodyPr/>
          <a:lstStyle>
            <a:lvl1pPr marL="0" indent="0">
              <a:buNone/>
              <a:defRPr>
                <a:solidFill>
                  <a:schemeClr val="accent3"/>
                </a:solidFill>
              </a:defRPr>
            </a:lvl1pPr>
          </a:lstStyle>
          <a:p>
            <a:pPr lvl="0"/>
            <a:r>
              <a:rPr lang="en-GB" dirty="0" smtClean="0"/>
              <a:t>x</a:t>
            </a:r>
            <a:endParaRPr lang="en-GB" dirty="0"/>
          </a:p>
        </p:txBody>
      </p:sp>
    </p:spTree>
    <p:extLst>
      <p:ext uri="{BB962C8B-B14F-4D97-AF65-F5344CB8AC3E}">
        <p14:creationId xmlns:p14="http://schemas.microsoft.com/office/powerpoint/2010/main" val="4076759653"/>
      </p:ext>
    </p:extLst>
  </p:cSld>
  <p:clrMapOvr>
    <a:masterClrMapping/>
  </p:clrMapOvr>
  <p:transition spd="slow">
    <p:push dir="u"/>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2387600"/>
          </a:xfrm>
        </p:spPr>
        <p:txBody>
          <a:bodyPr anchor="b"/>
          <a:lstStyle>
            <a:lvl1pPr algn="l">
              <a:defRPr sz="6000">
                <a:latin typeface="Roboto light" panose="02000000000000000000" pitchFamily="2"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41649" y="3602038"/>
            <a:ext cx="11277600" cy="1655762"/>
          </a:xfrm>
        </p:spPr>
        <p:txBody>
          <a:bodyPr>
            <a:normAutofit/>
          </a:bodyPr>
          <a:lstStyle>
            <a:lvl1pPr marL="0" indent="0" algn="l">
              <a:buNone/>
              <a:defRPr sz="3200">
                <a:solidFill>
                  <a:schemeClr val="bg1"/>
                </a:solidFill>
                <a:latin typeface="Roboto thin"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200702764"/>
      </p:ext>
    </p:extLst>
  </p:cSld>
  <p:clrMapOvr>
    <a:masterClrMapping/>
  </p:clrMapOvr>
  <p:transition spd="slow">
    <p:push dir="u"/>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6"/>
            <a:ext cx="11467323" cy="965654"/>
          </a:xfrm>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373223" y="2612571"/>
            <a:ext cx="11467323" cy="3564392"/>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Text Placeholder 2"/>
          <p:cNvSpPr>
            <a:spLocks noGrp="1"/>
          </p:cNvSpPr>
          <p:nvPr>
            <p:ph type="body" idx="13"/>
          </p:nvPr>
        </p:nvSpPr>
        <p:spPr>
          <a:xfrm>
            <a:off x="373223" y="1363437"/>
            <a:ext cx="10515600" cy="873538"/>
          </a:xfrm>
        </p:spPr>
        <p:txBody>
          <a:bodyPr>
            <a:normAutofit/>
          </a:bodyPr>
          <a:lstStyle>
            <a:lvl1pPr marL="0" indent="0">
              <a:buNone/>
              <a:defRPr sz="2800">
                <a:solidFill>
                  <a:schemeClr val="bg1"/>
                </a:solidFill>
                <a:latin typeface="Roboto thin"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283277194"/>
      </p:ext>
    </p:extLst>
  </p:cSld>
  <p:clrMapOvr>
    <a:masterClrMapping/>
  </p:clrMapOvr>
  <p:transition spd="slow">
    <p:push dir="u"/>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Content Placeholder 2"/>
          <p:cNvSpPr>
            <a:spLocks noGrp="1"/>
          </p:cNvSpPr>
          <p:nvPr>
            <p:ph idx="1"/>
          </p:nvPr>
        </p:nvSpPr>
        <p:spPr>
          <a:xfrm>
            <a:off x="373223" y="1951264"/>
            <a:ext cx="11467323" cy="4225699"/>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99996999"/>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A61A8CAA-1BC9-43F3-B875-4388F760B7F9}" type="datetimeFigureOut">
              <a:rPr lang="en-GB" smtClean="0"/>
              <a:t>16/07/2018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817888762"/>
      </p:ext>
    </p:extLst>
  </p:cSld>
  <p:clrMapOvr>
    <a:masterClrMapping/>
  </p:clrMapOvr>
  <p:transition spd="slow">
    <p:push dir="u"/>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555" y="1712016"/>
            <a:ext cx="11402008" cy="2850459"/>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382555" y="4590661"/>
            <a:ext cx="11402008" cy="1498989"/>
          </a:xfrm>
        </p:spPr>
        <p:txBody>
          <a:bodyPr>
            <a:normAutofit/>
          </a:bodyPr>
          <a:lstStyle>
            <a:lvl1pPr marL="0" indent="0">
              <a:buNone/>
              <a:defRPr sz="3200">
                <a:solidFill>
                  <a:schemeClr val="bg1"/>
                </a:solidFill>
                <a:latin typeface="Roboto thin"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296649434"/>
      </p:ext>
    </p:extLst>
  </p:cSld>
  <p:clrMapOvr>
    <a:masterClrMapping/>
  </p:clrMapOvr>
  <p:transition spd="slow">
    <p:push dir="u"/>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73223" y="1825625"/>
            <a:ext cx="5646577"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668346"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344497082"/>
      </p:ext>
    </p:extLst>
  </p:cSld>
  <p:clrMapOvr>
    <a:masterClrMapping/>
  </p:clrMapOvr>
  <p:transition spd="slow">
    <p:push dir="u"/>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893" y="365125"/>
            <a:ext cx="11411339"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363894" y="1681163"/>
            <a:ext cx="56336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3894" y="2505075"/>
            <a:ext cx="5633681" cy="3684588"/>
          </a:xfrm>
        </p:spPr>
        <p:txBody>
          <a:bodyPr/>
          <a:lstStyle>
            <a:lvl1pPr>
              <a:lnSpc>
                <a:spcPct val="150000"/>
              </a:lnSpc>
              <a:defRPr>
                <a:latin typeface="Roboto light" panose="02000000000000000000" pitchFamily="2" charset="0"/>
              </a:defRPr>
            </a:lvl1pPr>
            <a:lvl2pPr>
              <a:lnSpc>
                <a:spcPct val="150000"/>
              </a:lnSpc>
              <a:defRPr>
                <a:latin typeface="Roboto light" panose="02000000000000000000" pitchFamily="2" charset="0"/>
              </a:defRPr>
            </a:lvl2pPr>
            <a:lvl3pPr>
              <a:lnSpc>
                <a:spcPct val="150000"/>
              </a:lnSpc>
              <a:defRPr>
                <a:latin typeface="Roboto light" panose="02000000000000000000" pitchFamily="2" charset="0"/>
              </a:defRPr>
            </a:lvl3pPr>
            <a:lvl4pPr>
              <a:lnSpc>
                <a:spcPct val="150000"/>
              </a:lnSpc>
              <a:defRPr>
                <a:latin typeface="Roboto light" panose="02000000000000000000" pitchFamily="2" charset="0"/>
              </a:defRPr>
            </a:lvl4pPr>
            <a:lvl5pPr>
              <a:lnSpc>
                <a:spcPct val="150000"/>
              </a:lnSpc>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199" y="1681163"/>
            <a:ext cx="5668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199" y="2505075"/>
            <a:ext cx="5668347" cy="3684588"/>
          </a:xfrm>
        </p:spPr>
        <p:txBody>
          <a:bodyPr/>
          <a:lstStyle>
            <a:lvl1pPr>
              <a:lnSpc>
                <a:spcPct val="150000"/>
              </a:lnSpc>
              <a:defRPr>
                <a:latin typeface="Roboto light" panose="02000000000000000000" pitchFamily="2" charset="0"/>
              </a:defRPr>
            </a:lvl1pPr>
            <a:lvl2pPr>
              <a:lnSpc>
                <a:spcPct val="150000"/>
              </a:lnSpc>
              <a:defRPr>
                <a:latin typeface="Roboto light" panose="02000000000000000000" pitchFamily="2" charset="0"/>
              </a:defRPr>
            </a:lvl2pPr>
            <a:lvl3pPr>
              <a:lnSpc>
                <a:spcPct val="150000"/>
              </a:lnSpc>
              <a:defRPr>
                <a:latin typeface="Roboto light" panose="02000000000000000000" pitchFamily="2" charset="0"/>
              </a:defRPr>
            </a:lvl3pPr>
            <a:lvl4pPr>
              <a:lnSpc>
                <a:spcPct val="150000"/>
              </a:lnSpc>
              <a:defRPr>
                <a:latin typeface="Roboto light" panose="02000000000000000000" pitchFamily="2" charset="0"/>
              </a:defRPr>
            </a:lvl4pPr>
            <a:lvl5pPr>
              <a:lnSpc>
                <a:spcPct val="150000"/>
              </a:lnSpc>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A61A8CAA-1BC9-43F3-B875-4388F760B7F9}" type="datetimeFigureOut">
              <a:rPr lang="en-GB" smtClean="0"/>
              <a:t>16/07/2018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267104899"/>
      </p:ext>
    </p:extLst>
  </p:cSld>
  <p:clrMapOvr>
    <a:masterClrMapping/>
  </p:clrMapOvr>
  <p:transition spd="slow">
    <p:push dir="u"/>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A61A8CAA-1BC9-43F3-B875-4388F760B7F9}" type="datetimeFigureOut">
              <a:rPr lang="en-GB" smtClean="0"/>
              <a:t>16/07/2018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351363488"/>
      </p:ext>
    </p:extLst>
  </p:cSld>
  <p:clrMapOvr>
    <a:masterClrMapping/>
  </p:clrMapOvr>
  <p:transition spd="slow">
    <p:push dir="u"/>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8CAA-1BC9-43F3-B875-4388F760B7F9}" type="datetimeFigureOut">
              <a:rPr lang="en-GB" smtClean="0"/>
              <a:t>16/07/2018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543130879"/>
      </p:ext>
    </p:extLst>
  </p:cSld>
  <p:clrMapOvr>
    <a:masterClrMapping/>
  </p:clrMapOvr>
  <p:transition spd="slow">
    <p:push dir="u"/>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680380084"/>
      </p:ext>
    </p:extLst>
  </p:cSld>
  <p:clrMapOvr>
    <a:masterClrMapping/>
  </p:clrMapOvr>
  <p:transition spd="slow">
    <p:push dir="u"/>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266097014"/>
      </p:ext>
    </p:extLst>
  </p:cSld>
  <p:clrMapOvr>
    <a:masterClrMapping/>
  </p:clrMapOvr>
  <p:transition spd="slow">
    <p:push dir="u"/>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803665614"/>
      </p:ext>
    </p:extLst>
  </p:cSld>
  <p:clrMapOvr>
    <a:masterClrMapping/>
  </p:clrMapOvr>
  <p:transition spd="slow">
    <p:push dir="u"/>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842665492"/>
      </p:ext>
    </p:extLst>
  </p:cSld>
  <p:clrMapOvr>
    <a:masterClrMapping/>
  </p:clrMapOvr>
  <p:transition spd="slow">
    <p:push dir="u"/>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 y="-1138"/>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give the timeline a title</a:t>
            </a:r>
            <a:endParaRPr lang="en-GB" dirty="0"/>
          </a:p>
        </p:txBody>
      </p:sp>
      <p:sp>
        <p:nvSpPr>
          <p:cNvPr id="3" name="Date Placeholder 2"/>
          <p:cNvSpPr>
            <a:spLocks noGrp="1"/>
          </p:cNvSpPr>
          <p:nvPr>
            <p:ph type="dt" sz="half" idx="10"/>
          </p:nvPr>
        </p:nvSpPr>
        <p:spPr/>
        <p:txBody>
          <a:bodyPr/>
          <a:lstStyle>
            <a:lvl1pPr>
              <a:defRPr>
                <a:latin typeface="Roboto light" panose="02000000000000000000" pitchFamily="2" charset="0"/>
              </a:defRPr>
            </a:lvl1pPr>
          </a:lstStyle>
          <a:p>
            <a:fld id="{A61A8CAA-1BC9-43F3-B875-4388F760B7F9}" type="datetimeFigureOut">
              <a:rPr lang="en-GB" smtClean="0"/>
              <a:pPr/>
              <a:t>16/07/2018</a:t>
            </a:fld>
            <a:endParaRPr lang="en-GB" dirty="0"/>
          </a:p>
        </p:txBody>
      </p:sp>
      <p:sp>
        <p:nvSpPr>
          <p:cNvPr id="4" name="Footer Placeholder 3"/>
          <p:cNvSpPr>
            <a:spLocks noGrp="1"/>
          </p:cNvSpPr>
          <p:nvPr>
            <p:ph type="ftr" sz="quarter" idx="11"/>
          </p:nvPr>
        </p:nvSpPr>
        <p:spPr/>
        <p:txBody>
          <a:bodyPr/>
          <a:lstStyle>
            <a:lvl1pPr>
              <a:defRPr>
                <a:latin typeface="Roboto light" panose="02000000000000000000" pitchFamily="2" charset="0"/>
              </a:defRPr>
            </a:lvl1pPr>
          </a:lstStyle>
          <a:p>
            <a:endParaRPr lang="en-GB" dirty="0"/>
          </a:p>
        </p:txBody>
      </p:sp>
      <p:sp>
        <p:nvSpPr>
          <p:cNvPr id="5" name="Slide Number Placeholder 4"/>
          <p:cNvSpPr>
            <a:spLocks noGrp="1"/>
          </p:cNvSpPr>
          <p:nvPr>
            <p:ph type="sldNum" sz="quarter" idx="12"/>
          </p:nvPr>
        </p:nvSpPr>
        <p:spPr/>
        <p:txBody>
          <a:bodyPr/>
          <a:lstStyle>
            <a:lvl1pPr>
              <a:defRPr>
                <a:latin typeface="Roboto light" panose="02000000000000000000" pitchFamily="2" charset="0"/>
              </a:defRPr>
            </a:lvl1pPr>
          </a:lstStyle>
          <a:p>
            <a:fld id="{E2D6D500-38D2-48BA-BCB6-74FB99E3824C}" type="slidenum">
              <a:rPr lang="en-GB" smtClean="0"/>
              <a:pPr/>
              <a:t>‹#›</a:t>
            </a:fld>
            <a:endParaRPr lang="en-GB" dirty="0"/>
          </a:p>
        </p:txBody>
      </p:sp>
      <p:sp>
        <p:nvSpPr>
          <p:cNvPr id="19" name="Rectangle 18"/>
          <p:cNvSpPr/>
          <p:nvPr userDrawn="1"/>
        </p:nvSpPr>
        <p:spPr>
          <a:xfrm>
            <a:off x="11585120" y="1924789"/>
            <a:ext cx="1091789" cy="34702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light" panose="02000000000000000000" pitchFamily="2" charset="0"/>
            </a:endParaRPr>
          </a:p>
        </p:txBody>
      </p:sp>
      <p:sp>
        <p:nvSpPr>
          <p:cNvPr id="21" name="Text Placeholder 20"/>
          <p:cNvSpPr>
            <a:spLocks noGrp="1"/>
          </p:cNvSpPr>
          <p:nvPr>
            <p:ph type="body" sz="quarter" idx="13" hasCustomPrompt="1"/>
          </p:nvPr>
        </p:nvSpPr>
        <p:spPr>
          <a:xfrm>
            <a:off x="554836" y="1900722"/>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2" name="Text Placeholder 20"/>
          <p:cNvSpPr>
            <a:spLocks noGrp="1"/>
          </p:cNvSpPr>
          <p:nvPr>
            <p:ph type="body" sz="quarter" idx="14" hasCustomPrompt="1"/>
          </p:nvPr>
        </p:nvSpPr>
        <p:spPr>
          <a:xfrm>
            <a:off x="1946503" y="2395537"/>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3" name="Text Placeholder 20"/>
          <p:cNvSpPr>
            <a:spLocks noGrp="1"/>
          </p:cNvSpPr>
          <p:nvPr>
            <p:ph type="body" sz="quarter" idx="15" hasCustomPrompt="1"/>
          </p:nvPr>
        </p:nvSpPr>
        <p:spPr>
          <a:xfrm>
            <a:off x="3506900" y="2148796"/>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4" name="Text Placeholder 20"/>
          <p:cNvSpPr>
            <a:spLocks noGrp="1"/>
          </p:cNvSpPr>
          <p:nvPr>
            <p:ph type="body" sz="quarter" idx="16" hasCustomPrompt="1"/>
          </p:nvPr>
        </p:nvSpPr>
        <p:spPr>
          <a:xfrm>
            <a:off x="5067297" y="2732798"/>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5" name="Text Placeholder 20"/>
          <p:cNvSpPr>
            <a:spLocks noGrp="1"/>
          </p:cNvSpPr>
          <p:nvPr>
            <p:ph type="body" sz="quarter" idx="17" hasCustomPrompt="1"/>
          </p:nvPr>
        </p:nvSpPr>
        <p:spPr>
          <a:xfrm>
            <a:off x="6705942" y="1738198"/>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6" name="Text Placeholder 20"/>
          <p:cNvSpPr>
            <a:spLocks noGrp="1"/>
          </p:cNvSpPr>
          <p:nvPr>
            <p:ph type="body" sz="quarter" idx="18" hasCustomPrompt="1"/>
          </p:nvPr>
        </p:nvSpPr>
        <p:spPr>
          <a:xfrm>
            <a:off x="8050636" y="2845819"/>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7" name="Text Placeholder 20"/>
          <p:cNvSpPr>
            <a:spLocks noGrp="1"/>
          </p:cNvSpPr>
          <p:nvPr>
            <p:ph type="body" sz="quarter" idx="19" hasCustomPrompt="1"/>
          </p:nvPr>
        </p:nvSpPr>
        <p:spPr>
          <a:xfrm>
            <a:off x="9771200" y="2055813"/>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31" name="TextBox 30"/>
          <p:cNvSpPr txBox="1"/>
          <p:nvPr userDrawn="1"/>
        </p:nvSpPr>
        <p:spPr>
          <a:xfrm>
            <a:off x="12252960" y="2689768"/>
            <a:ext cx="423949" cy="1938992"/>
          </a:xfrm>
          <a:prstGeom prst="rect">
            <a:avLst/>
          </a:prstGeom>
          <a:noFill/>
        </p:spPr>
        <p:txBody>
          <a:bodyPr wrap="square" rtlCol="0">
            <a:spAutoFit/>
          </a:bodyPr>
          <a:lstStyle/>
          <a:p>
            <a:r>
              <a:rPr lang="en-GB" sz="800" dirty="0" smtClean="0">
                <a:solidFill>
                  <a:schemeClr val="bg1"/>
                </a:solidFill>
                <a:latin typeface="Roboto light" panose="02000000000000000000" pitchFamily="2" charset="0"/>
              </a:rPr>
              <a:t>Drag this</a:t>
            </a:r>
            <a:r>
              <a:rPr lang="en-GB" sz="800" baseline="0" dirty="0" smtClean="0">
                <a:solidFill>
                  <a:schemeClr val="bg1"/>
                </a:solidFill>
                <a:latin typeface="Roboto light" panose="02000000000000000000" pitchFamily="2" charset="0"/>
              </a:rPr>
              <a:t> box to hide bits of the time-line that you don’t need.</a:t>
            </a:r>
            <a:endParaRPr lang="en-GB" sz="800" dirty="0" smtClean="0">
              <a:solidFill>
                <a:schemeClr val="bg1"/>
              </a:solidFill>
              <a:latin typeface="Roboto light" panose="02000000000000000000" pitchFamily="2" charset="0"/>
            </a:endParaRPr>
          </a:p>
        </p:txBody>
      </p:sp>
      <p:sp>
        <p:nvSpPr>
          <p:cNvPr id="32" name="Text Placeholder 20"/>
          <p:cNvSpPr>
            <a:spLocks noGrp="1"/>
          </p:cNvSpPr>
          <p:nvPr>
            <p:ph type="body" sz="quarter" idx="20" hasCustomPrompt="1"/>
          </p:nvPr>
        </p:nvSpPr>
        <p:spPr>
          <a:xfrm>
            <a:off x="753496"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3" name="Text Placeholder 20"/>
          <p:cNvSpPr>
            <a:spLocks noGrp="1"/>
          </p:cNvSpPr>
          <p:nvPr>
            <p:ph type="body" sz="quarter" idx="21" hasCustomPrompt="1"/>
          </p:nvPr>
        </p:nvSpPr>
        <p:spPr>
          <a:xfrm>
            <a:off x="3705560"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4" name="Text Placeholder 20"/>
          <p:cNvSpPr>
            <a:spLocks noGrp="1"/>
          </p:cNvSpPr>
          <p:nvPr>
            <p:ph type="body" sz="quarter" idx="22" hasCustomPrompt="1"/>
          </p:nvPr>
        </p:nvSpPr>
        <p:spPr>
          <a:xfrm>
            <a:off x="6904602"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5" name="Text Placeholder 20"/>
          <p:cNvSpPr>
            <a:spLocks noGrp="1"/>
          </p:cNvSpPr>
          <p:nvPr>
            <p:ph type="body" sz="quarter" idx="23" hasCustomPrompt="1"/>
          </p:nvPr>
        </p:nvSpPr>
        <p:spPr>
          <a:xfrm>
            <a:off x="10041765"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7" name="Content Placeholder 36"/>
          <p:cNvSpPr>
            <a:spLocks noGrp="1"/>
          </p:cNvSpPr>
          <p:nvPr>
            <p:ph sz="quarter" idx="24" hasCustomPrompt="1"/>
          </p:nvPr>
        </p:nvSpPr>
        <p:spPr>
          <a:xfrm>
            <a:off x="11928475" y="1820636"/>
            <a:ext cx="274638" cy="3927021"/>
          </a:xfrm>
          <a:solidFill>
            <a:schemeClr val="accent4"/>
          </a:solidFill>
          <a:ln>
            <a:noFill/>
          </a:ln>
        </p:spPr>
        <p:txBody>
          <a:bodyPr/>
          <a:lstStyle>
            <a:lvl1pPr marL="0" indent="0">
              <a:buNone/>
              <a:defRPr>
                <a:solidFill>
                  <a:schemeClr val="accent4"/>
                </a:solidFill>
              </a:defRPr>
            </a:lvl1pPr>
          </a:lstStyle>
          <a:p>
            <a:pPr lvl="0"/>
            <a:r>
              <a:rPr lang="en-GB" dirty="0" smtClean="0"/>
              <a:t>x</a:t>
            </a:r>
            <a:endParaRPr lang="en-GB" dirty="0"/>
          </a:p>
        </p:txBody>
      </p:sp>
    </p:spTree>
    <p:extLst>
      <p:ext uri="{BB962C8B-B14F-4D97-AF65-F5344CB8AC3E}">
        <p14:creationId xmlns:p14="http://schemas.microsoft.com/office/powerpoint/2010/main" val="2688022883"/>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8CAA-1BC9-43F3-B875-4388F760B7F9}" type="datetimeFigureOut">
              <a:rPr lang="en-GB" smtClean="0"/>
              <a:t>16/07/2018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284256967"/>
      </p:ext>
    </p:extLst>
  </p:cSld>
  <p:clrMapOvr>
    <a:masterClrMapping/>
  </p:clrMapOvr>
  <p:transition spd="slow">
    <p:push dir="u"/>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2387600"/>
          </a:xfrm>
        </p:spPr>
        <p:txBody>
          <a:bodyPr anchor="b"/>
          <a:lstStyle>
            <a:lvl1pPr algn="l">
              <a:defRPr sz="6000">
                <a:latin typeface="+mn-lt"/>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41649" y="3602038"/>
            <a:ext cx="11277600" cy="1655762"/>
          </a:xfrm>
        </p:spPr>
        <p:txBody>
          <a:bodyPr>
            <a:norm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673270001"/>
      </p:ext>
    </p:extLst>
  </p:cSld>
  <p:clrMapOvr>
    <a:masterClrMapping/>
  </p:clrMapOvr>
  <p:transition spd="slow">
    <p:push dir="u"/>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6"/>
            <a:ext cx="11467323" cy="965654"/>
          </a:xfrm>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373223" y="2612571"/>
            <a:ext cx="11467323" cy="3564392"/>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Text Placeholder 2"/>
          <p:cNvSpPr>
            <a:spLocks noGrp="1"/>
          </p:cNvSpPr>
          <p:nvPr>
            <p:ph type="body" idx="13"/>
          </p:nvPr>
        </p:nvSpPr>
        <p:spPr>
          <a:xfrm>
            <a:off x="373223" y="1363437"/>
            <a:ext cx="10515600" cy="873538"/>
          </a:xfrm>
        </p:spPr>
        <p:txBody>
          <a:bodyPr>
            <a:normAutofit/>
          </a:bodyPr>
          <a:lstStyle>
            <a:lvl1pPr marL="0" indent="0">
              <a:buNone/>
              <a:defRPr sz="2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51020764"/>
      </p:ext>
    </p:extLst>
  </p:cSld>
  <p:clrMapOvr>
    <a:masterClrMapping/>
  </p:clrMapOvr>
  <p:transition spd="slow">
    <p:push dir="u"/>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Content Placeholder 2"/>
          <p:cNvSpPr>
            <a:spLocks noGrp="1"/>
          </p:cNvSpPr>
          <p:nvPr>
            <p:ph idx="1"/>
          </p:nvPr>
        </p:nvSpPr>
        <p:spPr>
          <a:xfrm>
            <a:off x="373223" y="1951264"/>
            <a:ext cx="11467323" cy="4225699"/>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25618657"/>
      </p:ext>
    </p:extLst>
  </p:cSld>
  <p:clrMapOvr>
    <a:masterClrMapping/>
  </p:clrMapOvr>
  <p:transition spd="slow">
    <p:push dir="u"/>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555" y="1712016"/>
            <a:ext cx="11402008" cy="2850459"/>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382555" y="4590661"/>
            <a:ext cx="11402008" cy="1498989"/>
          </a:xfrm>
        </p:spPr>
        <p:txBody>
          <a:bodyPr>
            <a:normAutofit/>
          </a:bodyPr>
          <a:lstStyle>
            <a:lvl1pPr marL="0" indent="0">
              <a:buNone/>
              <a:defRPr sz="32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589059498"/>
      </p:ext>
    </p:extLst>
  </p:cSld>
  <p:clrMapOvr>
    <a:masterClrMapping/>
  </p:clrMapOvr>
  <p:transition spd="slow">
    <p:push dir="u"/>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73223" y="1825625"/>
            <a:ext cx="5646577"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668346"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582646171"/>
      </p:ext>
    </p:extLst>
  </p:cSld>
  <p:clrMapOvr>
    <a:masterClrMapping/>
  </p:clrMapOvr>
  <p:transition spd="slow">
    <p:push dir="u"/>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893" y="365125"/>
            <a:ext cx="11411339"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363894" y="1681163"/>
            <a:ext cx="56336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3894" y="2505075"/>
            <a:ext cx="5633681"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199" y="1681163"/>
            <a:ext cx="5668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199" y="2505075"/>
            <a:ext cx="5668347"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A61A8CAA-1BC9-43F3-B875-4388F760B7F9}" type="datetimeFigureOut">
              <a:rPr lang="en-GB" smtClean="0"/>
              <a:t>16/07/2018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360732251"/>
      </p:ext>
    </p:extLst>
  </p:cSld>
  <p:clrMapOvr>
    <a:masterClrMapping/>
  </p:clrMapOvr>
  <p:transition spd="slow">
    <p:push dir="u"/>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A61A8CAA-1BC9-43F3-B875-4388F760B7F9}" type="datetimeFigureOut">
              <a:rPr lang="en-GB" smtClean="0"/>
              <a:t>16/07/2018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003226818"/>
      </p:ext>
    </p:extLst>
  </p:cSld>
  <p:clrMapOvr>
    <a:masterClrMapping/>
  </p:clrMapOvr>
  <p:transition spd="slow">
    <p:push dir="u"/>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8CAA-1BC9-43F3-B875-4388F760B7F9}" type="datetimeFigureOut">
              <a:rPr lang="en-GB" smtClean="0"/>
              <a:t>16/07/2018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6913344"/>
      </p:ext>
    </p:extLst>
  </p:cSld>
  <p:clrMapOvr>
    <a:masterClrMapping/>
  </p:clrMapOvr>
  <p:transition spd="slow">
    <p:push dir="u"/>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642862845"/>
      </p:ext>
    </p:extLst>
  </p:cSld>
  <p:clrMapOvr>
    <a:masterClrMapping/>
  </p:clrMapOvr>
  <p:transition spd="slow">
    <p:push dir="u"/>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668822632"/>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133054848"/>
      </p:ext>
    </p:extLst>
  </p:cSld>
  <p:clrMapOvr>
    <a:masterClrMapping/>
  </p:clrMapOvr>
  <p:transition spd="slow">
    <p:push dir="u"/>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851606719"/>
      </p:ext>
    </p:extLst>
  </p:cSld>
  <p:clrMapOvr>
    <a:masterClrMapping/>
  </p:clrMapOvr>
  <p:transition spd="slow">
    <p:push dir="u"/>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271599308"/>
      </p:ext>
    </p:extLst>
  </p:cSld>
  <p:clrMapOvr>
    <a:masterClrMapping/>
  </p:clrMapOvr>
  <p:transition spd="slow">
    <p:push dir="u"/>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 y="-1138"/>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give the timeline a title</a:t>
            </a:r>
            <a:endParaRPr lang="en-GB" dirty="0"/>
          </a:p>
        </p:txBody>
      </p:sp>
      <p:sp>
        <p:nvSpPr>
          <p:cNvPr id="3" name="Date Placeholder 2"/>
          <p:cNvSpPr>
            <a:spLocks noGrp="1"/>
          </p:cNvSpPr>
          <p:nvPr>
            <p:ph type="dt" sz="half" idx="10"/>
          </p:nvPr>
        </p:nvSpPr>
        <p:spPr/>
        <p:txBody>
          <a:bodyPr/>
          <a:lstStyle>
            <a:lvl1pPr>
              <a:defRPr>
                <a:latin typeface="+mn-lt"/>
              </a:defRPr>
            </a:lvl1pPr>
          </a:lstStyle>
          <a:p>
            <a:fld id="{A61A8CAA-1BC9-43F3-B875-4388F760B7F9}" type="datetimeFigureOut">
              <a:rPr lang="en-GB" smtClean="0"/>
              <a:pPr/>
              <a:t>16/07/2018</a:t>
            </a:fld>
            <a:endParaRPr lang="en-GB" dirty="0"/>
          </a:p>
        </p:txBody>
      </p:sp>
      <p:sp>
        <p:nvSpPr>
          <p:cNvPr id="4" name="Footer Placeholder 3"/>
          <p:cNvSpPr>
            <a:spLocks noGrp="1"/>
          </p:cNvSpPr>
          <p:nvPr>
            <p:ph type="ftr" sz="quarter" idx="11"/>
          </p:nvPr>
        </p:nvSpPr>
        <p:spPr/>
        <p:txBody>
          <a:bodyPr/>
          <a:lstStyle>
            <a:lvl1pPr>
              <a:defRPr>
                <a:latin typeface="+mn-lt"/>
              </a:defRPr>
            </a:lvl1pPr>
          </a:lstStyle>
          <a:p>
            <a:endParaRPr lang="en-GB" dirty="0"/>
          </a:p>
        </p:txBody>
      </p:sp>
      <p:sp>
        <p:nvSpPr>
          <p:cNvPr id="5" name="Slide Number Placeholder 4"/>
          <p:cNvSpPr>
            <a:spLocks noGrp="1"/>
          </p:cNvSpPr>
          <p:nvPr>
            <p:ph type="sldNum" sz="quarter" idx="12"/>
          </p:nvPr>
        </p:nvSpPr>
        <p:spPr/>
        <p:txBody>
          <a:bodyPr/>
          <a:lstStyle>
            <a:lvl1pPr>
              <a:defRPr>
                <a:latin typeface="+mn-lt"/>
              </a:defRPr>
            </a:lvl1pPr>
          </a:lstStyle>
          <a:p>
            <a:fld id="{E2D6D500-38D2-48BA-BCB6-74FB99E3824C}" type="slidenum">
              <a:rPr lang="en-GB" smtClean="0"/>
              <a:pPr/>
              <a:t>‹#›</a:t>
            </a:fld>
            <a:endParaRPr lang="en-GB" dirty="0"/>
          </a:p>
        </p:txBody>
      </p:sp>
      <p:sp>
        <p:nvSpPr>
          <p:cNvPr id="19" name="Rectangle 18"/>
          <p:cNvSpPr/>
          <p:nvPr userDrawn="1"/>
        </p:nvSpPr>
        <p:spPr>
          <a:xfrm>
            <a:off x="11585120" y="1924789"/>
            <a:ext cx="1091789" cy="34702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20"/>
          <p:cNvSpPr>
            <a:spLocks noGrp="1"/>
          </p:cNvSpPr>
          <p:nvPr>
            <p:ph type="body" sz="quarter" idx="13" hasCustomPrompt="1"/>
          </p:nvPr>
        </p:nvSpPr>
        <p:spPr>
          <a:xfrm>
            <a:off x="554836" y="1900722"/>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2" name="Text Placeholder 20"/>
          <p:cNvSpPr>
            <a:spLocks noGrp="1"/>
          </p:cNvSpPr>
          <p:nvPr>
            <p:ph type="body" sz="quarter" idx="14" hasCustomPrompt="1"/>
          </p:nvPr>
        </p:nvSpPr>
        <p:spPr>
          <a:xfrm>
            <a:off x="1946503" y="2395537"/>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3" name="Text Placeholder 20"/>
          <p:cNvSpPr>
            <a:spLocks noGrp="1"/>
          </p:cNvSpPr>
          <p:nvPr>
            <p:ph type="body" sz="quarter" idx="15" hasCustomPrompt="1"/>
          </p:nvPr>
        </p:nvSpPr>
        <p:spPr>
          <a:xfrm>
            <a:off x="3506900" y="2148796"/>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4" name="Text Placeholder 20"/>
          <p:cNvSpPr>
            <a:spLocks noGrp="1"/>
          </p:cNvSpPr>
          <p:nvPr>
            <p:ph type="body" sz="quarter" idx="16" hasCustomPrompt="1"/>
          </p:nvPr>
        </p:nvSpPr>
        <p:spPr>
          <a:xfrm>
            <a:off x="5067297" y="27327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5" name="Text Placeholder 20"/>
          <p:cNvSpPr>
            <a:spLocks noGrp="1"/>
          </p:cNvSpPr>
          <p:nvPr>
            <p:ph type="body" sz="quarter" idx="17" hasCustomPrompt="1"/>
          </p:nvPr>
        </p:nvSpPr>
        <p:spPr>
          <a:xfrm>
            <a:off x="6705942" y="17381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6" name="Text Placeholder 20"/>
          <p:cNvSpPr>
            <a:spLocks noGrp="1"/>
          </p:cNvSpPr>
          <p:nvPr>
            <p:ph type="body" sz="quarter" idx="18" hasCustomPrompt="1"/>
          </p:nvPr>
        </p:nvSpPr>
        <p:spPr>
          <a:xfrm>
            <a:off x="8050636" y="2845819"/>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7" name="Text Placeholder 20"/>
          <p:cNvSpPr>
            <a:spLocks noGrp="1"/>
          </p:cNvSpPr>
          <p:nvPr>
            <p:ph type="body" sz="quarter" idx="19" hasCustomPrompt="1"/>
          </p:nvPr>
        </p:nvSpPr>
        <p:spPr>
          <a:xfrm>
            <a:off x="9771200" y="2055813"/>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31" name="TextBox 30"/>
          <p:cNvSpPr txBox="1"/>
          <p:nvPr userDrawn="1"/>
        </p:nvSpPr>
        <p:spPr>
          <a:xfrm>
            <a:off x="12252960" y="2689768"/>
            <a:ext cx="423949" cy="1938992"/>
          </a:xfrm>
          <a:prstGeom prst="rect">
            <a:avLst/>
          </a:prstGeom>
          <a:noFill/>
        </p:spPr>
        <p:txBody>
          <a:bodyPr wrap="square" rtlCol="0">
            <a:spAutoFit/>
          </a:bodyPr>
          <a:lstStyle/>
          <a:p>
            <a:r>
              <a:rPr lang="en-GB" sz="800" dirty="0" smtClean="0">
                <a:solidFill>
                  <a:schemeClr val="bg1"/>
                </a:solidFill>
                <a:latin typeface="Roboto light" panose="02000000000000000000" pitchFamily="2" charset="0"/>
              </a:rPr>
              <a:t>Drag this</a:t>
            </a:r>
            <a:r>
              <a:rPr lang="en-GB" sz="800" baseline="0" dirty="0" smtClean="0">
                <a:solidFill>
                  <a:schemeClr val="bg1"/>
                </a:solidFill>
                <a:latin typeface="Roboto light" panose="02000000000000000000" pitchFamily="2" charset="0"/>
              </a:rPr>
              <a:t> box to hide bits of the time-line that you don’t need.</a:t>
            </a:r>
            <a:endParaRPr lang="en-GB" sz="800" dirty="0" smtClean="0">
              <a:solidFill>
                <a:schemeClr val="bg1"/>
              </a:solidFill>
              <a:latin typeface="Roboto light" panose="02000000000000000000" pitchFamily="2" charset="0"/>
            </a:endParaRPr>
          </a:p>
        </p:txBody>
      </p:sp>
      <p:sp>
        <p:nvSpPr>
          <p:cNvPr id="32" name="Text Placeholder 20"/>
          <p:cNvSpPr>
            <a:spLocks noGrp="1"/>
          </p:cNvSpPr>
          <p:nvPr>
            <p:ph type="body" sz="quarter" idx="20" hasCustomPrompt="1"/>
          </p:nvPr>
        </p:nvSpPr>
        <p:spPr>
          <a:xfrm>
            <a:off x="753496"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3" name="Text Placeholder 20"/>
          <p:cNvSpPr>
            <a:spLocks noGrp="1"/>
          </p:cNvSpPr>
          <p:nvPr>
            <p:ph type="body" sz="quarter" idx="21" hasCustomPrompt="1"/>
          </p:nvPr>
        </p:nvSpPr>
        <p:spPr>
          <a:xfrm>
            <a:off x="3705560"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4" name="Text Placeholder 20"/>
          <p:cNvSpPr>
            <a:spLocks noGrp="1"/>
          </p:cNvSpPr>
          <p:nvPr>
            <p:ph type="body" sz="quarter" idx="22" hasCustomPrompt="1"/>
          </p:nvPr>
        </p:nvSpPr>
        <p:spPr>
          <a:xfrm>
            <a:off x="6904602"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5" name="Text Placeholder 20"/>
          <p:cNvSpPr>
            <a:spLocks noGrp="1"/>
          </p:cNvSpPr>
          <p:nvPr>
            <p:ph type="body" sz="quarter" idx="23" hasCustomPrompt="1"/>
          </p:nvPr>
        </p:nvSpPr>
        <p:spPr>
          <a:xfrm>
            <a:off x="10041765"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7" name="Content Placeholder 36"/>
          <p:cNvSpPr>
            <a:spLocks noGrp="1"/>
          </p:cNvSpPr>
          <p:nvPr>
            <p:ph sz="quarter" idx="24"/>
          </p:nvPr>
        </p:nvSpPr>
        <p:spPr>
          <a:xfrm>
            <a:off x="11928475" y="1820636"/>
            <a:ext cx="274638" cy="3927021"/>
          </a:xfrm>
          <a:solidFill>
            <a:schemeClr val="accent2"/>
          </a:solidFill>
          <a:ln>
            <a:noFill/>
          </a:ln>
        </p:spPr>
        <p:txBody>
          <a:bodyPr/>
          <a:lstStyle>
            <a:lvl1pPr marL="0" indent="0">
              <a:buNone/>
              <a:defRPr>
                <a:solidFill>
                  <a:schemeClr val="accent5"/>
                </a:solidFill>
              </a:defRPr>
            </a:lvl1pPr>
          </a:lstStyle>
          <a:p>
            <a:pPr lvl="0"/>
            <a:endParaRPr lang="en-GB" dirty="0"/>
          </a:p>
        </p:txBody>
      </p:sp>
    </p:spTree>
    <p:extLst>
      <p:ext uri="{BB962C8B-B14F-4D97-AF65-F5344CB8AC3E}">
        <p14:creationId xmlns:p14="http://schemas.microsoft.com/office/powerpoint/2010/main" val="3357459478"/>
      </p:ext>
    </p:extLst>
  </p:cSld>
  <p:clrMapOvr>
    <a:masterClrMapping/>
  </p:clrMapOvr>
  <p:transition spd="slow">
    <p:push dir="u"/>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2387600"/>
          </a:xfrm>
        </p:spPr>
        <p:txBody>
          <a:bodyPr anchor="b"/>
          <a:lstStyle>
            <a:lvl1pPr algn="l">
              <a:defRPr sz="6000">
                <a:latin typeface="Roboto light" panose="02000000000000000000" pitchFamily="2"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41649" y="3602038"/>
            <a:ext cx="11277600" cy="1655762"/>
          </a:xfrm>
        </p:spPr>
        <p:txBody>
          <a:bodyPr>
            <a:normAutofit/>
          </a:bodyPr>
          <a:lstStyle>
            <a:lvl1pPr marL="0" indent="0" algn="l">
              <a:buNone/>
              <a:defRPr sz="3200">
                <a:solidFill>
                  <a:schemeClr val="bg1"/>
                </a:solidFill>
                <a:latin typeface="Roboto thin"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156799150"/>
      </p:ext>
    </p:extLst>
  </p:cSld>
  <p:clrMapOvr>
    <a:masterClrMapping/>
  </p:clrMapOvr>
  <p:transition spd="slow">
    <p:push dir="u"/>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6"/>
            <a:ext cx="11467323" cy="965654"/>
          </a:xfrm>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373223" y="2612571"/>
            <a:ext cx="11467323" cy="3564392"/>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Text Placeholder 2"/>
          <p:cNvSpPr>
            <a:spLocks noGrp="1"/>
          </p:cNvSpPr>
          <p:nvPr>
            <p:ph type="body" idx="13"/>
          </p:nvPr>
        </p:nvSpPr>
        <p:spPr>
          <a:xfrm>
            <a:off x="373223" y="1363437"/>
            <a:ext cx="10515600" cy="873538"/>
          </a:xfrm>
        </p:spPr>
        <p:txBody>
          <a:bodyPr>
            <a:normAutofit/>
          </a:bodyPr>
          <a:lstStyle>
            <a:lvl1pPr marL="0" indent="0">
              <a:buNone/>
              <a:defRPr sz="2800">
                <a:solidFill>
                  <a:schemeClr val="bg1"/>
                </a:solidFill>
                <a:latin typeface="Roboto thin"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983841699"/>
      </p:ext>
    </p:extLst>
  </p:cSld>
  <p:clrMapOvr>
    <a:masterClrMapping/>
  </p:clrMapOvr>
  <p:transition spd="slow">
    <p:push dir="u"/>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Content Placeholder 2"/>
          <p:cNvSpPr>
            <a:spLocks noGrp="1"/>
          </p:cNvSpPr>
          <p:nvPr>
            <p:ph idx="1"/>
          </p:nvPr>
        </p:nvSpPr>
        <p:spPr>
          <a:xfrm>
            <a:off x="373223" y="1951264"/>
            <a:ext cx="11467323" cy="4225699"/>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03477775"/>
      </p:ext>
    </p:extLst>
  </p:cSld>
  <p:clrMapOvr>
    <a:masterClrMapping/>
  </p:clrMapOvr>
  <p:transition spd="slow">
    <p:push dir="u"/>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555" y="1712016"/>
            <a:ext cx="11402008" cy="2850459"/>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382555" y="4590661"/>
            <a:ext cx="11402008" cy="1498989"/>
          </a:xfrm>
        </p:spPr>
        <p:txBody>
          <a:bodyPr>
            <a:normAutofit/>
          </a:bodyPr>
          <a:lstStyle>
            <a:lvl1pPr marL="0" indent="0">
              <a:buNone/>
              <a:defRPr sz="3200">
                <a:solidFill>
                  <a:schemeClr val="bg1"/>
                </a:solidFill>
                <a:latin typeface="Roboto thin"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61A8CAA-1BC9-43F3-B875-4388F760B7F9}"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793969432"/>
      </p:ext>
    </p:extLst>
  </p:cSld>
  <p:clrMapOvr>
    <a:masterClrMapping/>
  </p:clrMapOvr>
  <p:transition spd="slow">
    <p:push dir="u"/>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73223" y="1825625"/>
            <a:ext cx="5646577"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668346"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A61A8CAA-1BC9-43F3-B875-4388F760B7F9}"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861173593"/>
      </p:ext>
    </p:extLst>
  </p:cSld>
  <p:clrMapOvr>
    <a:masterClrMapping/>
  </p:clrMapOvr>
  <p:transition spd="slow">
    <p:push dir="u"/>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893" y="365125"/>
            <a:ext cx="11411339"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363894" y="1681163"/>
            <a:ext cx="56336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3894" y="2505075"/>
            <a:ext cx="5633681" cy="3684588"/>
          </a:xfrm>
        </p:spPr>
        <p:txBody>
          <a:bodyPr/>
          <a:lstStyle>
            <a:lvl1pPr>
              <a:lnSpc>
                <a:spcPct val="150000"/>
              </a:lnSpc>
              <a:defRPr>
                <a:latin typeface="Roboto light" panose="02000000000000000000" pitchFamily="2" charset="0"/>
              </a:defRPr>
            </a:lvl1pPr>
            <a:lvl2pPr>
              <a:lnSpc>
                <a:spcPct val="150000"/>
              </a:lnSpc>
              <a:defRPr>
                <a:latin typeface="Roboto light" panose="02000000000000000000" pitchFamily="2" charset="0"/>
              </a:defRPr>
            </a:lvl2pPr>
            <a:lvl3pPr>
              <a:lnSpc>
                <a:spcPct val="150000"/>
              </a:lnSpc>
              <a:defRPr>
                <a:latin typeface="Roboto light" panose="02000000000000000000" pitchFamily="2" charset="0"/>
              </a:defRPr>
            </a:lvl3pPr>
            <a:lvl4pPr>
              <a:lnSpc>
                <a:spcPct val="150000"/>
              </a:lnSpc>
              <a:defRPr>
                <a:latin typeface="Roboto light" panose="02000000000000000000" pitchFamily="2" charset="0"/>
              </a:defRPr>
            </a:lvl4pPr>
            <a:lvl5pPr>
              <a:lnSpc>
                <a:spcPct val="150000"/>
              </a:lnSpc>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199" y="1681163"/>
            <a:ext cx="5668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199" y="2505075"/>
            <a:ext cx="5668347" cy="3684588"/>
          </a:xfrm>
        </p:spPr>
        <p:txBody>
          <a:bodyPr/>
          <a:lstStyle>
            <a:lvl1pPr>
              <a:lnSpc>
                <a:spcPct val="150000"/>
              </a:lnSpc>
              <a:defRPr>
                <a:latin typeface="Roboto light" panose="02000000000000000000" pitchFamily="2" charset="0"/>
              </a:defRPr>
            </a:lvl1pPr>
            <a:lvl2pPr>
              <a:lnSpc>
                <a:spcPct val="150000"/>
              </a:lnSpc>
              <a:defRPr>
                <a:latin typeface="Roboto light" panose="02000000000000000000" pitchFamily="2" charset="0"/>
              </a:defRPr>
            </a:lvl2pPr>
            <a:lvl3pPr>
              <a:lnSpc>
                <a:spcPct val="150000"/>
              </a:lnSpc>
              <a:defRPr>
                <a:latin typeface="Roboto light" panose="02000000000000000000" pitchFamily="2" charset="0"/>
              </a:defRPr>
            </a:lvl3pPr>
            <a:lvl4pPr>
              <a:lnSpc>
                <a:spcPct val="150000"/>
              </a:lnSpc>
              <a:defRPr>
                <a:latin typeface="Roboto light" panose="02000000000000000000" pitchFamily="2" charset="0"/>
              </a:defRPr>
            </a:lvl4pPr>
            <a:lvl5pPr>
              <a:lnSpc>
                <a:spcPct val="150000"/>
              </a:lnSpc>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A61A8CAA-1BC9-43F3-B875-4388F760B7F9}" type="datetimeFigureOut">
              <a:rPr lang="en-GB" smtClean="0"/>
              <a:t>16/07/2018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650734553"/>
      </p:ext>
    </p:extLst>
  </p:cSld>
  <p:clrMapOvr>
    <a:masterClrMapping/>
  </p:clrMapOvr>
  <p:transition spd="slow">
    <p:push dir="u"/>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A61A8CAA-1BC9-43F3-B875-4388F760B7F9}" type="datetimeFigureOut">
              <a:rPr lang="en-GB" smtClean="0"/>
              <a:t>16/07/2018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775753639"/>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png"/><Relationship Id="rId2" Type="http://schemas.openxmlformats.org/officeDocument/2006/relationships/slideLayout" Target="../slideLayouts/slideLayout28.xml"/><Relationship Id="rId16"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3.png"/><Relationship Id="rId2" Type="http://schemas.openxmlformats.org/officeDocument/2006/relationships/slideLayout" Target="../slideLayouts/slideLayout42.xml"/><Relationship Id="rId16" Type="http://schemas.openxmlformats.org/officeDocument/2006/relationships/image" Target="../media/image2.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3.png"/><Relationship Id="rId2" Type="http://schemas.openxmlformats.org/officeDocument/2006/relationships/slideLayout" Target="../slideLayouts/slideLayout55.xml"/><Relationship Id="rId16" Type="http://schemas.openxmlformats.org/officeDocument/2006/relationships/image" Target="../media/image2.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1.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3.png"/><Relationship Id="rId2" Type="http://schemas.openxmlformats.org/officeDocument/2006/relationships/slideLayout" Target="../slideLayouts/slideLayout68.xml"/><Relationship Id="rId16" Type="http://schemas.openxmlformats.org/officeDocument/2006/relationships/image" Target="../media/image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image" Target="../media/image3.png"/><Relationship Id="rId2" Type="http://schemas.openxmlformats.org/officeDocument/2006/relationships/slideLayout" Target="../slideLayouts/slideLayout81.xml"/><Relationship Id="rId16" Type="http://schemas.openxmlformats.org/officeDocument/2006/relationships/image" Target="../media/image2.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1.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image" Target="../media/image3.png"/><Relationship Id="rId2" Type="http://schemas.openxmlformats.org/officeDocument/2006/relationships/slideLayout" Target="../slideLayouts/slideLayout94.xml"/><Relationship Id="rId16" Type="http://schemas.openxmlformats.org/officeDocument/2006/relationships/image" Target="../media/image2.pn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image" Target="../media/image1.pn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image" Target="../media/image3.png"/><Relationship Id="rId2" Type="http://schemas.openxmlformats.org/officeDocument/2006/relationships/slideLayout" Target="../slideLayouts/slideLayout107.xml"/><Relationship Id="rId16" Type="http://schemas.openxmlformats.org/officeDocument/2006/relationships/image" Target="../media/image2.pn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image" Target="../media/image1.png"/><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223" y="365125"/>
            <a:ext cx="11467323"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373223" y="1825625"/>
            <a:ext cx="11467323"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3322665" y="6299466"/>
            <a:ext cx="1079518" cy="331932"/>
          </a:xfrm>
          <a:prstGeom prst="rect">
            <a:avLst/>
          </a:prstGeom>
        </p:spPr>
        <p:txBody>
          <a:bodyPr vert="horz" lIns="91440" tIns="45720" rIns="91440" bIns="45720" rtlCol="0" anchor="ctr"/>
          <a:lstStyle>
            <a:lvl1pPr algn="r">
              <a:defRPr sz="1100">
                <a:solidFill>
                  <a:schemeClr val="bg1"/>
                </a:solidFill>
                <a:latin typeface="Roboto light" panose="02000000000000000000" pitchFamily="2" charset="0"/>
              </a:defRPr>
            </a:lvl1pPr>
          </a:lstStyle>
          <a:p>
            <a:fld id="{A61A8CAA-1BC9-43F3-B875-4388F760B7F9}" type="datetimeFigureOut">
              <a:rPr lang="en-GB" smtClean="0"/>
              <a:pPr/>
              <a:t>16/07/2018</a:t>
            </a:fld>
            <a:endParaRPr lang="en-GB" dirty="0"/>
          </a:p>
        </p:txBody>
      </p:sp>
      <p:sp>
        <p:nvSpPr>
          <p:cNvPr id="5" name="Footer Placeholder 4"/>
          <p:cNvSpPr>
            <a:spLocks noGrp="1"/>
          </p:cNvSpPr>
          <p:nvPr>
            <p:ph type="ftr" sz="quarter" idx="3"/>
          </p:nvPr>
        </p:nvSpPr>
        <p:spPr>
          <a:xfrm>
            <a:off x="4580164" y="6299466"/>
            <a:ext cx="3031672" cy="331932"/>
          </a:xfrm>
          <a:prstGeom prst="rect">
            <a:avLst/>
          </a:prstGeom>
        </p:spPr>
        <p:txBody>
          <a:bodyPr vert="horz" lIns="91440" tIns="45720" rIns="91440" bIns="45720" rtlCol="0" anchor="ctr"/>
          <a:lstStyle>
            <a:lvl1pPr algn="ctr">
              <a:defRPr sz="1200">
                <a:solidFill>
                  <a:schemeClr val="bg1"/>
                </a:solidFill>
                <a:latin typeface="Roboto light" panose="02000000000000000000" pitchFamily="2" charset="0"/>
              </a:defRPr>
            </a:lvl1pPr>
          </a:lstStyle>
          <a:p>
            <a:endParaRPr lang="en-GB" dirty="0"/>
          </a:p>
        </p:txBody>
      </p:sp>
      <p:sp>
        <p:nvSpPr>
          <p:cNvPr id="6" name="Slide Number Placeholder 5"/>
          <p:cNvSpPr>
            <a:spLocks noGrp="1"/>
          </p:cNvSpPr>
          <p:nvPr>
            <p:ph type="sldNum" sz="quarter" idx="4"/>
          </p:nvPr>
        </p:nvSpPr>
        <p:spPr>
          <a:xfrm>
            <a:off x="7789817" y="6295836"/>
            <a:ext cx="929951" cy="331932"/>
          </a:xfrm>
          <a:prstGeom prst="rect">
            <a:avLst/>
          </a:prstGeom>
        </p:spPr>
        <p:txBody>
          <a:bodyPr vert="horz" lIns="91440" tIns="45720" rIns="91440" bIns="45720" rtlCol="0" anchor="ctr"/>
          <a:lstStyle>
            <a:lvl1pPr algn="l">
              <a:defRPr sz="1200">
                <a:solidFill>
                  <a:schemeClr val="bg1"/>
                </a:solidFill>
                <a:latin typeface="Roboto light" panose="02000000000000000000" pitchFamily="2" charset="0"/>
              </a:defRPr>
            </a:lvl1pPr>
          </a:lstStyle>
          <a:p>
            <a:fld id="{E2D6D500-38D2-48BA-BCB6-74FB99E3824C}" type="slidenum">
              <a:rPr lang="en-GB" smtClean="0"/>
              <a:pPr/>
              <a:t>‹#›</a:t>
            </a:fld>
            <a:endParaRPr lang="en-GB" dirty="0"/>
          </a:p>
        </p:txBody>
      </p:sp>
      <p:pic>
        <p:nvPicPr>
          <p:cNvPr id="20" name="Picture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47961" y="6185127"/>
            <a:ext cx="1792585" cy="467631"/>
          </a:xfrm>
          <a:prstGeom prst="rect">
            <a:avLst/>
          </a:prstGeom>
        </p:spPr>
      </p:pic>
      <p:pic>
        <p:nvPicPr>
          <p:cNvPr id="21" name="Picture 2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32403" y="6227573"/>
            <a:ext cx="2812281" cy="467631"/>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54792" y="6256514"/>
            <a:ext cx="1456735" cy="395746"/>
          </a:xfrm>
          <a:prstGeom prst="rect">
            <a:avLst/>
          </a:prstGeom>
        </p:spPr>
      </p:pic>
    </p:spTree>
    <p:extLst>
      <p:ext uri="{BB962C8B-B14F-4D97-AF65-F5344CB8AC3E}">
        <p14:creationId xmlns:p14="http://schemas.microsoft.com/office/powerpoint/2010/main" val="327823386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223" y="365125"/>
            <a:ext cx="11467323"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73223" y="1825625"/>
            <a:ext cx="11467323"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3322665" y="6299466"/>
            <a:ext cx="1079518" cy="331932"/>
          </a:xfrm>
          <a:prstGeom prst="rect">
            <a:avLst/>
          </a:prstGeom>
        </p:spPr>
        <p:txBody>
          <a:bodyPr vert="horz" lIns="91440" tIns="45720" rIns="91440" bIns="45720" rtlCol="0" anchor="ctr"/>
          <a:lstStyle>
            <a:lvl1pPr algn="r">
              <a:defRPr sz="1100">
                <a:solidFill>
                  <a:schemeClr val="bg1"/>
                </a:solidFill>
                <a:latin typeface="Roboto light" panose="02000000000000000000" pitchFamily="2" charset="0"/>
              </a:defRPr>
            </a:lvl1pPr>
          </a:lstStyle>
          <a:p>
            <a:fld id="{A61A8CAA-1BC9-43F3-B875-4388F760B7F9}" type="datetimeFigureOut">
              <a:rPr lang="en-GB" smtClean="0"/>
              <a:pPr/>
              <a:t>16/07/2018</a:t>
            </a:fld>
            <a:endParaRPr lang="en-GB" dirty="0"/>
          </a:p>
        </p:txBody>
      </p:sp>
      <p:sp>
        <p:nvSpPr>
          <p:cNvPr id="5" name="Footer Placeholder 4"/>
          <p:cNvSpPr>
            <a:spLocks noGrp="1"/>
          </p:cNvSpPr>
          <p:nvPr>
            <p:ph type="ftr" sz="quarter" idx="3"/>
          </p:nvPr>
        </p:nvSpPr>
        <p:spPr>
          <a:xfrm>
            <a:off x="4580164" y="6299466"/>
            <a:ext cx="3031672" cy="331932"/>
          </a:xfrm>
          <a:prstGeom prst="rect">
            <a:avLst/>
          </a:prstGeom>
        </p:spPr>
        <p:txBody>
          <a:bodyPr vert="horz" lIns="91440" tIns="45720" rIns="91440" bIns="45720" rtlCol="0" anchor="ctr"/>
          <a:lstStyle>
            <a:lvl1pPr algn="ctr">
              <a:defRPr sz="1200">
                <a:solidFill>
                  <a:schemeClr val="bg1"/>
                </a:solidFill>
                <a:latin typeface="Roboto light" panose="02000000000000000000" pitchFamily="2" charset="0"/>
              </a:defRPr>
            </a:lvl1pPr>
          </a:lstStyle>
          <a:p>
            <a:endParaRPr lang="en-GB" dirty="0"/>
          </a:p>
        </p:txBody>
      </p:sp>
      <p:sp>
        <p:nvSpPr>
          <p:cNvPr id="6" name="Slide Number Placeholder 5"/>
          <p:cNvSpPr>
            <a:spLocks noGrp="1"/>
          </p:cNvSpPr>
          <p:nvPr>
            <p:ph type="sldNum" sz="quarter" idx="4"/>
          </p:nvPr>
        </p:nvSpPr>
        <p:spPr>
          <a:xfrm>
            <a:off x="7789817" y="6295836"/>
            <a:ext cx="929951" cy="331932"/>
          </a:xfrm>
          <a:prstGeom prst="rect">
            <a:avLst/>
          </a:prstGeom>
        </p:spPr>
        <p:txBody>
          <a:bodyPr vert="horz" lIns="91440" tIns="45720" rIns="91440" bIns="45720" rtlCol="0" anchor="ctr"/>
          <a:lstStyle>
            <a:lvl1pPr algn="l">
              <a:defRPr sz="1200">
                <a:solidFill>
                  <a:schemeClr val="bg1"/>
                </a:solidFill>
                <a:latin typeface="Roboto light" panose="02000000000000000000" pitchFamily="2" charset="0"/>
              </a:defRPr>
            </a:lvl1pPr>
          </a:lstStyle>
          <a:p>
            <a:fld id="{E2D6D500-38D2-48BA-BCB6-74FB99E3824C}" type="slidenum">
              <a:rPr lang="en-GB" smtClean="0"/>
              <a:pPr/>
              <a:t>‹#›</a:t>
            </a:fld>
            <a:endParaRPr lang="en-GB" dirty="0"/>
          </a:p>
        </p:txBody>
      </p:sp>
      <p:pic>
        <p:nvPicPr>
          <p:cNvPr id="20" name="Picture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47961" y="6185127"/>
            <a:ext cx="1792585" cy="467631"/>
          </a:xfrm>
          <a:prstGeom prst="rect">
            <a:avLst/>
          </a:prstGeom>
        </p:spPr>
      </p:pic>
      <p:pic>
        <p:nvPicPr>
          <p:cNvPr id="21" name="Picture 2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32403" y="6227573"/>
            <a:ext cx="2812281" cy="467631"/>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54792" y="6256514"/>
            <a:ext cx="1456735" cy="395746"/>
          </a:xfrm>
          <a:prstGeom prst="rect">
            <a:avLst/>
          </a:prstGeom>
        </p:spPr>
      </p:pic>
    </p:spTree>
    <p:extLst>
      <p:ext uri="{BB962C8B-B14F-4D97-AF65-F5344CB8AC3E}">
        <p14:creationId xmlns:p14="http://schemas.microsoft.com/office/powerpoint/2010/main" val="277996330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9091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223" y="365125"/>
            <a:ext cx="11467323"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73223" y="1825625"/>
            <a:ext cx="11467323"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3322665" y="6299466"/>
            <a:ext cx="1079518" cy="331932"/>
          </a:xfrm>
          <a:prstGeom prst="rect">
            <a:avLst/>
          </a:prstGeom>
        </p:spPr>
        <p:txBody>
          <a:bodyPr vert="horz" lIns="91440" tIns="45720" rIns="91440" bIns="45720" rtlCol="0" anchor="ctr"/>
          <a:lstStyle>
            <a:lvl1pPr algn="r">
              <a:defRPr sz="1100">
                <a:solidFill>
                  <a:schemeClr val="bg1"/>
                </a:solidFill>
                <a:latin typeface="Roboto light" panose="02000000000000000000" pitchFamily="2" charset="0"/>
              </a:defRPr>
            </a:lvl1pPr>
          </a:lstStyle>
          <a:p>
            <a:fld id="{A61A8CAA-1BC9-43F3-B875-4388F760B7F9}" type="datetimeFigureOut">
              <a:rPr lang="en-GB" smtClean="0"/>
              <a:pPr/>
              <a:t>16/07/2018</a:t>
            </a:fld>
            <a:endParaRPr lang="en-GB" dirty="0"/>
          </a:p>
        </p:txBody>
      </p:sp>
      <p:sp>
        <p:nvSpPr>
          <p:cNvPr id="5" name="Footer Placeholder 4"/>
          <p:cNvSpPr>
            <a:spLocks noGrp="1"/>
          </p:cNvSpPr>
          <p:nvPr>
            <p:ph type="ftr" sz="quarter" idx="3"/>
          </p:nvPr>
        </p:nvSpPr>
        <p:spPr>
          <a:xfrm>
            <a:off x="4580164" y="6299466"/>
            <a:ext cx="3031672" cy="331932"/>
          </a:xfrm>
          <a:prstGeom prst="rect">
            <a:avLst/>
          </a:prstGeom>
        </p:spPr>
        <p:txBody>
          <a:bodyPr vert="horz" lIns="91440" tIns="45720" rIns="91440" bIns="45720" rtlCol="0" anchor="ctr"/>
          <a:lstStyle>
            <a:lvl1pPr algn="ctr">
              <a:defRPr sz="1200">
                <a:solidFill>
                  <a:schemeClr val="bg1"/>
                </a:solidFill>
                <a:latin typeface="Roboto light" panose="02000000000000000000" pitchFamily="2" charset="0"/>
              </a:defRPr>
            </a:lvl1pPr>
          </a:lstStyle>
          <a:p>
            <a:endParaRPr lang="en-GB" dirty="0"/>
          </a:p>
        </p:txBody>
      </p:sp>
      <p:sp>
        <p:nvSpPr>
          <p:cNvPr id="6" name="Slide Number Placeholder 5"/>
          <p:cNvSpPr>
            <a:spLocks noGrp="1"/>
          </p:cNvSpPr>
          <p:nvPr>
            <p:ph type="sldNum" sz="quarter" idx="4"/>
          </p:nvPr>
        </p:nvSpPr>
        <p:spPr>
          <a:xfrm>
            <a:off x="7789817" y="6295836"/>
            <a:ext cx="929951" cy="331932"/>
          </a:xfrm>
          <a:prstGeom prst="rect">
            <a:avLst/>
          </a:prstGeom>
        </p:spPr>
        <p:txBody>
          <a:bodyPr vert="horz" lIns="91440" tIns="45720" rIns="91440" bIns="45720" rtlCol="0" anchor="ctr"/>
          <a:lstStyle>
            <a:lvl1pPr algn="l">
              <a:defRPr sz="1200">
                <a:solidFill>
                  <a:schemeClr val="bg1"/>
                </a:solidFill>
                <a:latin typeface="Roboto light" panose="02000000000000000000" pitchFamily="2" charset="0"/>
              </a:defRPr>
            </a:lvl1pPr>
          </a:lstStyle>
          <a:p>
            <a:fld id="{E2D6D500-38D2-48BA-BCB6-74FB99E3824C}" type="slidenum">
              <a:rPr lang="en-GB" smtClean="0"/>
              <a:pPr/>
              <a:t>‹#›</a:t>
            </a:fld>
            <a:endParaRPr lang="en-GB" dirty="0"/>
          </a:p>
        </p:txBody>
      </p:sp>
      <p:pic>
        <p:nvPicPr>
          <p:cNvPr id="20" name="Picture 1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047961" y="6185127"/>
            <a:ext cx="1792585" cy="467631"/>
          </a:xfrm>
          <a:prstGeom prst="rect">
            <a:avLst/>
          </a:prstGeom>
        </p:spPr>
      </p:pic>
      <p:pic>
        <p:nvPicPr>
          <p:cNvPr id="21" name="Picture 2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32403" y="6227573"/>
            <a:ext cx="2812281" cy="467631"/>
          </a:xfrm>
          <a:prstGeom prst="rect">
            <a:avLst/>
          </a:prstGeom>
        </p:spPr>
      </p:pic>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254792" y="6256514"/>
            <a:ext cx="1456735" cy="395746"/>
          </a:xfrm>
          <a:prstGeom prst="rect">
            <a:avLst/>
          </a:prstGeom>
        </p:spPr>
      </p:pic>
    </p:spTree>
    <p:extLst>
      <p:ext uri="{BB962C8B-B14F-4D97-AF65-F5344CB8AC3E}">
        <p14:creationId xmlns:p14="http://schemas.microsoft.com/office/powerpoint/2010/main" val="264703558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70" r:id="rId14"/>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223" y="365125"/>
            <a:ext cx="11467323"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73223" y="1825625"/>
            <a:ext cx="11467323"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3322665" y="6299466"/>
            <a:ext cx="1079518" cy="331932"/>
          </a:xfrm>
          <a:prstGeom prst="rect">
            <a:avLst/>
          </a:prstGeom>
        </p:spPr>
        <p:txBody>
          <a:bodyPr vert="horz" lIns="91440" tIns="45720" rIns="91440" bIns="45720" rtlCol="0" anchor="ctr"/>
          <a:lstStyle>
            <a:lvl1pPr algn="r">
              <a:defRPr sz="1100">
                <a:solidFill>
                  <a:schemeClr val="bg1"/>
                </a:solidFill>
                <a:latin typeface="Roboto light" panose="02000000000000000000" pitchFamily="2" charset="0"/>
              </a:defRPr>
            </a:lvl1pPr>
          </a:lstStyle>
          <a:p>
            <a:fld id="{A61A8CAA-1BC9-43F3-B875-4388F760B7F9}" type="datetimeFigureOut">
              <a:rPr lang="en-GB" smtClean="0"/>
              <a:pPr/>
              <a:t>16/07/2018</a:t>
            </a:fld>
            <a:endParaRPr lang="en-GB" dirty="0"/>
          </a:p>
        </p:txBody>
      </p:sp>
      <p:sp>
        <p:nvSpPr>
          <p:cNvPr id="5" name="Footer Placeholder 4"/>
          <p:cNvSpPr>
            <a:spLocks noGrp="1"/>
          </p:cNvSpPr>
          <p:nvPr>
            <p:ph type="ftr" sz="quarter" idx="3"/>
          </p:nvPr>
        </p:nvSpPr>
        <p:spPr>
          <a:xfrm>
            <a:off x="4580164" y="6299466"/>
            <a:ext cx="3031672" cy="331932"/>
          </a:xfrm>
          <a:prstGeom prst="rect">
            <a:avLst/>
          </a:prstGeom>
        </p:spPr>
        <p:txBody>
          <a:bodyPr vert="horz" lIns="91440" tIns="45720" rIns="91440" bIns="45720" rtlCol="0" anchor="ctr"/>
          <a:lstStyle>
            <a:lvl1pPr algn="ctr">
              <a:defRPr sz="1200">
                <a:solidFill>
                  <a:schemeClr val="bg1"/>
                </a:solidFill>
                <a:latin typeface="Roboto light" panose="02000000000000000000" pitchFamily="2" charset="0"/>
              </a:defRPr>
            </a:lvl1pPr>
          </a:lstStyle>
          <a:p>
            <a:endParaRPr lang="en-GB" dirty="0"/>
          </a:p>
        </p:txBody>
      </p:sp>
      <p:sp>
        <p:nvSpPr>
          <p:cNvPr id="6" name="Slide Number Placeholder 5"/>
          <p:cNvSpPr>
            <a:spLocks noGrp="1"/>
          </p:cNvSpPr>
          <p:nvPr>
            <p:ph type="sldNum" sz="quarter" idx="4"/>
          </p:nvPr>
        </p:nvSpPr>
        <p:spPr>
          <a:xfrm>
            <a:off x="7789817" y="6295836"/>
            <a:ext cx="929951" cy="331932"/>
          </a:xfrm>
          <a:prstGeom prst="rect">
            <a:avLst/>
          </a:prstGeom>
        </p:spPr>
        <p:txBody>
          <a:bodyPr vert="horz" lIns="91440" tIns="45720" rIns="91440" bIns="45720" rtlCol="0" anchor="ctr"/>
          <a:lstStyle>
            <a:lvl1pPr algn="l">
              <a:defRPr sz="1200">
                <a:solidFill>
                  <a:schemeClr val="bg1"/>
                </a:solidFill>
                <a:latin typeface="Roboto light" panose="02000000000000000000" pitchFamily="2" charset="0"/>
              </a:defRPr>
            </a:lvl1pPr>
          </a:lstStyle>
          <a:p>
            <a:fld id="{E2D6D500-38D2-48BA-BCB6-74FB99E3824C}" type="slidenum">
              <a:rPr lang="en-GB" smtClean="0"/>
              <a:pPr/>
              <a:t>‹#›</a:t>
            </a:fld>
            <a:endParaRPr lang="en-GB" dirty="0"/>
          </a:p>
        </p:txBody>
      </p:sp>
      <p:pic>
        <p:nvPicPr>
          <p:cNvPr id="20" name="Picture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47961" y="6185127"/>
            <a:ext cx="1792585" cy="467631"/>
          </a:xfrm>
          <a:prstGeom prst="rect">
            <a:avLst/>
          </a:prstGeom>
        </p:spPr>
      </p:pic>
      <p:pic>
        <p:nvPicPr>
          <p:cNvPr id="21" name="Picture 2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32403" y="6227573"/>
            <a:ext cx="2812281" cy="467631"/>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54792" y="6256514"/>
            <a:ext cx="1456735" cy="395746"/>
          </a:xfrm>
          <a:prstGeom prst="rect">
            <a:avLst/>
          </a:prstGeom>
        </p:spPr>
      </p:pic>
    </p:spTree>
    <p:extLst>
      <p:ext uri="{BB962C8B-B14F-4D97-AF65-F5344CB8AC3E}">
        <p14:creationId xmlns:p14="http://schemas.microsoft.com/office/powerpoint/2010/main" val="352185379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Roboto light"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223" y="365125"/>
            <a:ext cx="11467323"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73223" y="1825625"/>
            <a:ext cx="11467323"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3322665" y="6299466"/>
            <a:ext cx="1079518" cy="331932"/>
          </a:xfrm>
          <a:prstGeom prst="rect">
            <a:avLst/>
          </a:prstGeom>
        </p:spPr>
        <p:txBody>
          <a:bodyPr vert="horz" lIns="91440" tIns="45720" rIns="91440" bIns="45720" rtlCol="0" anchor="ctr"/>
          <a:lstStyle>
            <a:lvl1pPr algn="r">
              <a:defRPr sz="1100">
                <a:solidFill>
                  <a:schemeClr val="bg1"/>
                </a:solidFill>
                <a:latin typeface="Roboto light" panose="02000000000000000000" pitchFamily="2" charset="0"/>
              </a:defRPr>
            </a:lvl1pPr>
          </a:lstStyle>
          <a:p>
            <a:fld id="{A61A8CAA-1BC9-43F3-B875-4388F760B7F9}" type="datetimeFigureOut">
              <a:rPr lang="en-GB" smtClean="0"/>
              <a:pPr/>
              <a:t>16/07/2018</a:t>
            </a:fld>
            <a:endParaRPr lang="en-GB" dirty="0"/>
          </a:p>
        </p:txBody>
      </p:sp>
      <p:sp>
        <p:nvSpPr>
          <p:cNvPr id="5" name="Footer Placeholder 4"/>
          <p:cNvSpPr>
            <a:spLocks noGrp="1"/>
          </p:cNvSpPr>
          <p:nvPr>
            <p:ph type="ftr" sz="quarter" idx="3"/>
          </p:nvPr>
        </p:nvSpPr>
        <p:spPr>
          <a:xfrm>
            <a:off x="4580164" y="6299466"/>
            <a:ext cx="3031672" cy="331932"/>
          </a:xfrm>
          <a:prstGeom prst="rect">
            <a:avLst/>
          </a:prstGeom>
        </p:spPr>
        <p:txBody>
          <a:bodyPr vert="horz" lIns="91440" tIns="45720" rIns="91440" bIns="45720" rtlCol="0" anchor="ctr"/>
          <a:lstStyle>
            <a:lvl1pPr algn="ctr">
              <a:defRPr sz="1200">
                <a:solidFill>
                  <a:schemeClr val="bg1"/>
                </a:solidFill>
                <a:latin typeface="Roboto light" panose="02000000000000000000" pitchFamily="2" charset="0"/>
              </a:defRPr>
            </a:lvl1pPr>
          </a:lstStyle>
          <a:p>
            <a:endParaRPr lang="en-GB" dirty="0"/>
          </a:p>
        </p:txBody>
      </p:sp>
      <p:sp>
        <p:nvSpPr>
          <p:cNvPr id="6" name="Slide Number Placeholder 5"/>
          <p:cNvSpPr>
            <a:spLocks noGrp="1"/>
          </p:cNvSpPr>
          <p:nvPr>
            <p:ph type="sldNum" sz="quarter" idx="4"/>
          </p:nvPr>
        </p:nvSpPr>
        <p:spPr>
          <a:xfrm>
            <a:off x="7789817" y="6295836"/>
            <a:ext cx="929951" cy="331932"/>
          </a:xfrm>
          <a:prstGeom prst="rect">
            <a:avLst/>
          </a:prstGeom>
        </p:spPr>
        <p:txBody>
          <a:bodyPr vert="horz" lIns="91440" tIns="45720" rIns="91440" bIns="45720" rtlCol="0" anchor="ctr"/>
          <a:lstStyle>
            <a:lvl1pPr algn="l">
              <a:defRPr sz="1200">
                <a:solidFill>
                  <a:schemeClr val="bg1"/>
                </a:solidFill>
                <a:latin typeface="Roboto light" panose="02000000000000000000" pitchFamily="2" charset="0"/>
              </a:defRPr>
            </a:lvl1pPr>
          </a:lstStyle>
          <a:p>
            <a:fld id="{E2D6D500-38D2-48BA-BCB6-74FB99E3824C}" type="slidenum">
              <a:rPr lang="en-GB" smtClean="0"/>
              <a:pPr/>
              <a:t>‹#›</a:t>
            </a:fld>
            <a:endParaRPr lang="en-GB" dirty="0"/>
          </a:p>
        </p:txBody>
      </p:sp>
      <p:pic>
        <p:nvPicPr>
          <p:cNvPr id="20" name="Picture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47961" y="6185127"/>
            <a:ext cx="1792585" cy="467631"/>
          </a:xfrm>
          <a:prstGeom prst="rect">
            <a:avLst/>
          </a:prstGeom>
        </p:spPr>
      </p:pic>
      <p:pic>
        <p:nvPicPr>
          <p:cNvPr id="21" name="Picture 2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32403" y="6227573"/>
            <a:ext cx="2812281" cy="467631"/>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54792" y="6256514"/>
            <a:ext cx="1456735" cy="395746"/>
          </a:xfrm>
          <a:prstGeom prst="rect">
            <a:avLst/>
          </a:prstGeom>
        </p:spPr>
      </p:pic>
    </p:spTree>
    <p:extLst>
      <p:ext uri="{BB962C8B-B14F-4D97-AF65-F5344CB8AC3E}">
        <p14:creationId xmlns:p14="http://schemas.microsoft.com/office/powerpoint/2010/main" val="420142761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223" y="365125"/>
            <a:ext cx="11467323"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73223" y="1825625"/>
            <a:ext cx="11467323"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3322665" y="6299466"/>
            <a:ext cx="1079518" cy="331932"/>
          </a:xfrm>
          <a:prstGeom prst="rect">
            <a:avLst/>
          </a:prstGeom>
        </p:spPr>
        <p:txBody>
          <a:bodyPr vert="horz" lIns="91440" tIns="45720" rIns="91440" bIns="45720" rtlCol="0" anchor="ctr"/>
          <a:lstStyle>
            <a:lvl1pPr algn="r">
              <a:defRPr sz="1100">
                <a:solidFill>
                  <a:schemeClr val="bg1"/>
                </a:solidFill>
                <a:latin typeface="Roboto light" panose="02000000000000000000" pitchFamily="2" charset="0"/>
              </a:defRPr>
            </a:lvl1pPr>
          </a:lstStyle>
          <a:p>
            <a:fld id="{A61A8CAA-1BC9-43F3-B875-4388F760B7F9}" type="datetimeFigureOut">
              <a:rPr lang="en-GB" smtClean="0"/>
              <a:pPr/>
              <a:t>16/07/2018</a:t>
            </a:fld>
            <a:endParaRPr lang="en-GB" dirty="0"/>
          </a:p>
        </p:txBody>
      </p:sp>
      <p:sp>
        <p:nvSpPr>
          <p:cNvPr id="5" name="Footer Placeholder 4"/>
          <p:cNvSpPr>
            <a:spLocks noGrp="1"/>
          </p:cNvSpPr>
          <p:nvPr>
            <p:ph type="ftr" sz="quarter" idx="3"/>
          </p:nvPr>
        </p:nvSpPr>
        <p:spPr>
          <a:xfrm>
            <a:off x="4580164" y="6299466"/>
            <a:ext cx="3031672" cy="331932"/>
          </a:xfrm>
          <a:prstGeom prst="rect">
            <a:avLst/>
          </a:prstGeom>
        </p:spPr>
        <p:txBody>
          <a:bodyPr vert="horz" lIns="91440" tIns="45720" rIns="91440" bIns="45720" rtlCol="0" anchor="ctr"/>
          <a:lstStyle>
            <a:lvl1pPr algn="ctr">
              <a:defRPr sz="1200">
                <a:solidFill>
                  <a:schemeClr val="bg1"/>
                </a:solidFill>
                <a:latin typeface="Roboto light" panose="02000000000000000000" pitchFamily="2" charset="0"/>
              </a:defRPr>
            </a:lvl1pPr>
          </a:lstStyle>
          <a:p>
            <a:endParaRPr lang="en-GB" dirty="0"/>
          </a:p>
        </p:txBody>
      </p:sp>
      <p:sp>
        <p:nvSpPr>
          <p:cNvPr id="6" name="Slide Number Placeholder 5"/>
          <p:cNvSpPr>
            <a:spLocks noGrp="1"/>
          </p:cNvSpPr>
          <p:nvPr>
            <p:ph type="sldNum" sz="quarter" idx="4"/>
          </p:nvPr>
        </p:nvSpPr>
        <p:spPr>
          <a:xfrm>
            <a:off x="7789817" y="6295836"/>
            <a:ext cx="929951" cy="331932"/>
          </a:xfrm>
          <a:prstGeom prst="rect">
            <a:avLst/>
          </a:prstGeom>
        </p:spPr>
        <p:txBody>
          <a:bodyPr vert="horz" lIns="91440" tIns="45720" rIns="91440" bIns="45720" rtlCol="0" anchor="ctr"/>
          <a:lstStyle>
            <a:lvl1pPr algn="l">
              <a:defRPr sz="1200">
                <a:solidFill>
                  <a:schemeClr val="bg1"/>
                </a:solidFill>
                <a:latin typeface="Roboto light" panose="02000000000000000000" pitchFamily="2" charset="0"/>
              </a:defRPr>
            </a:lvl1pPr>
          </a:lstStyle>
          <a:p>
            <a:fld id="{E2D6D500-38D2-48BA-BCB6-74FB99E3824C}" type="slidenum">
              <a:rPr lang="en-GB" smtClean="0"/>
              <a:pPr/>
              <a:t>‹#›</a:t>
            </a:fld>
            <a:endParaRPr lang="en-GB" dirty="0"/>
          </a:p>
        </p:txBody>
      </p:sp>
      <p:pic>
        <p:nvPicPr>
          <p:cNvPr id="20" name="Picture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47961" y="6185127"/>
            <a:ext cx="1792585" cy="467631"/>
          </a:xfrm>
          <a:prstGeom prst="rect">
            <a:avLst/>
          </a:prstGeom>
        </p:spPr>
      </p:pic>
      <p:pic>
        <p:nvPicPr>
          <p:cNvPr id="21" name="Picture 2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32403" y="6227573"/>
            <a:ext cx="2812281" cy="467631"/>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54792" y="6256514"/>
            <a:ext cx="1456735" cy="395746"/>
          </a:xfrm>
          <a:prstGeom prst="rect">
            <a:avLst/>
          </a:prstGeom>
        </p:spPr>
      </p:pic>
    </p:spTree>
    <p:extLst>
      <p:ext uri="{BB962C8B-B14F-4D97-AF65-F5344CB8AC3E}">
        <p14:creationId xmlns:p14="http://schemas.microsoft.com/office/powerpoint/2010/main" val="162414760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Roboto light"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223" y="365125"/>
            <a:ext cx="11467323"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73223" y="1825625"/>
            <a:ext cx="11467323"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3322665" y="6299466"/>
            <a:ext cx="1079518" cy="331932"/>
          </a:xfrm>
          <a:prstGeom prst="rect">
            <a:avLst/>
          </a:prstGeom>
        </p:spPr>
        <p:txBody>
          <a:bodyPr vert="horz" lIns="91440" tIns="45720" rIns="91440" bIns="45720" rtlCol="0" anchor="ctr"/>
          <a:lstStyle>
            <a:lvl1pPr algn="r">
              <a:defRPr sz="1100">
                <a:solidFill>
                  <a:schemeClr val="bg1"/>
                </a:solidFill>
                <a:latin typeface="Roboto light" panose="02000000000000000000" pitchFamily="2" charset="0"/>
              </a:defRPr>
            </a:lvl1pPr>
          </a:lstStyle>
          <a:p>
            <a:fld id="{A61A8CAA-1BC9-43F3-B875-4388F760B7F9}" type="datetimeFigureOut">
              <a:rPr lang="en-GB" smtClean="0"/>
              <a:pPr/>
              <a:t>16/07/2018</a:t>
            </a:fld>
            <a:endParaRPr lang="en-GB" dirty="0"/>
          </a:p>
        </p:txBody>
      </p:sp>
      <p:sp>
        <p:nvSpPr>
          <p:cNvPr id="5" name="Footer Placeholder 4"/>
          <p:cNvSpPr>
            <a:spLocks noGrp="1"/>
          </p:cNvSpPr>
          <p:nvPr>
            <p:ph type="ftr" sz="quarter" idx="3"/>
          </p:nvPr>
        </p:nvSpPr>
        <p:spPr>
          <a:xfrm>
            <a:off x="4580164" y="6299466"/>
            <a:ext cx="3031672" cy="331932"/>
          </a:xfrm>
          <a:prstGeom prst="rect">
            <a:avLst/>
          </a:prstGeom>
        </p:spPr>
        <p:txBody>
          <a:bodyPr vert="horz" lIns="91440" tIns="45720" rIns="91440" bIns="45720" rtlCol="0" anchor="ctr"/>
          <a:lstStyle>
            <a:lvl1pPr algn="ctr">
              <a:defRPr sz="1200">
                <a:solidFill>
                  <a:schemeClr val="bg1"/>
                </a:solidFill>
                <a:latin typeface="Roboto light" panose="02000000000000000000" pitchFamily="2" charset="0"/>
              </a:defRPr>
            </a:lvl1pPr>
          </a:lstStyle>
          <a:p>
            <a:endParaRPr lang="en-GB" dirty="0"/>
          </a:p>
        </p:txBody>
      </p:sp>
      <p:sp>
        <p:nvSpPr>
          <p:cNvPr id="6" name="Slide Number Placeholder 5"/>
          <p:cNvSpPr>
            <a:spLocks noGrp="1"/>
          </p:cNvSpPr>
          <p:nvPr>
            <p:ph type="sldNum" sz="quarter" idx="4"/>
          </p:nvPr>
        </p:nvSpPr>
        <p:spPr>
          <a:xfrm>
            <a:off x="7789817" y="6295836"/>
            <a:ext cx="929951" cy="331932"/>
          </a:xfrm>
          <a:prstGeom prst="rect">
            <a:avLst/>
          </a:prstGeom>
        </p:spPr>
        <p:txBody>
          <a:bodyPr vert="horz" lIns="91440" tIns="45720" rIns="91440" bIns="45720" rtlCol="0" anchor="ctr"/>
          <a:lstStyle>
            <a:lvl1pPr algn="l">
              <a:defRPr sz="1200">
                <a:solidFill>
                  <a:schemeClr val="bg1"/>
                </a:solidFill>
                <a:latin typeface="Roboto light" panose="02000000000000000000" pitchFamily="2" charset="0"/>
              </a:defRPr>
            </a:lvl1pPr>
          </a:lstStyle>
          <a:p>
            <a:fld id="{E2D6D500-38D2-48BA-BCB6-74FB99E3824C}" type="slidenum">
              <a:rPr lang="en-GB" smtClean="0"/>
              <a:pPr/>
              <a:t>‹#›</a:t>
            </a:fld>
            <a:endParaRPr lang="en-GB" dirty="0"/>
          </a:p>
        </p:txBody>
      </p:sp>
      <p:pic>
        <p:nvPicPr>
          <p:cNvPr id="20" name="Picture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47961" y="6185127"/>
            <a:ext cx="1792585" cy="467631"/>
          </a:xfrm>
          <a:prstGeom prst="rect">
            <a:avLst/>
          </a:prstGeom>
        </p:spPr>
      </p:pic>
      <p:pic>
        <p:nvPicPr>
          <p:cNvPr id="21" name="Picture 2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32403" y="6227573"/>
            <a:ext cx="2812281" cy="467631"/>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54792" y="6256514"/>
            <a:ext cx="1456735" cy="395746"/>
          </a:xfrm>
          <a:prstGeom prst="rect">
            <a:avLst/>
          </a:prstGeom>
        </p:spPr>
      </p:pic>
    </p:spTree>
    <p:extLst>
      <p:ext uri="{BB962C8B-B14F-4D97-AF65-F5344CB8AC3E}">
        <p14:creationId xmlns:p14="http://schemas.microsoft.com/office/powerpoint/2010/main" val="3551569325"/>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223" y="365125"/>
            <a:ext cx="11467323"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73223" y="1825625"/>
            <a:ext cx="11467323"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3322665" y="6299466"/>
            <a:ext cx="1079518" cy="331932"/>
          </a:xfrm>
          <a:prstGeom prst="rect">
            <a:avLst/>
          </a:prstGeom>
        </p:spPr>
        <p:txBody>
          <a:bodyPr vert="horz" lIns="91440" tIns="45720" rIns="91440" bIns="45720" rtlCol="0" anchor="ctr"/>
          <a:lstStyle>
            <a:lvl1pPr algn="r">
              <a:defRPr sz="1100">
                <a:solidFill>
                  <a:schemeClr val="bg1"/>
                </a:solidFill>
                <a:latin typeface="Roboto light" panose="02000000000000000000" pitchFamily="2" charset="0"/>
              </a:defRPr>
            </a:lvl1pPr>
          </a:lstStyle>
          <a:p>
            <a:fld id="{A61A8CAA-1BC9-43F3-B875-4388F760B7F9}" type="datetimeFigureOut">
              <a:rPr lang="en-GB" smtClean="0"/>
              <a:pPr/>
              <a:t>16/07/2018</a:t>
            </a:fld>
            <a:endParaRPr lang="en-GB" dirty="0"/>
          </a:p>
        </p:txBody>
      </p:sp>
      <p:sp>
        <p:nvSpPr>
          <p:cNvPr id="5" name="Footer Placeholder 4"/>
          <p:cNvSpPr>
            <a:spLocks noGrp="1"/>
          </p:cNvSpPr>
          <p:nvPr>
            <p:ph type="ftr" sz="quarter" idx="3"/>
          </p:nvPr>
        </p:nvSpPr>
        <p:spPr>
          <a:xfrm>
            <a:off x="4580164" y="6299466"/>
            <a:ext cx="3031672" cy="331932"/>
          </a:xfrm>
          <a:prstGeom prst="rect">
            <a:avLst/>
          </a:prstGeom>
        </p:spPr>
        <p:txBody>
          <a:bodyPr vert="horz" lIns="91440" tIns="45720" rIns="91440" bIns="45720" rtlCol="0" anchor="ctr"/>
          <a:lstStyle>
            <a:lvl1pPr algn="ctr">
              <a:defRPr sz="1200">
                <a:solidFill>
                  <a:schemeClr val="bg1"/>
                </a:solidFill>
                <a:latin typeface="Roboto light" panose="02000000000000000000" pitchFamily="2" charset="0"/>
              </a:defRPr>
            </a:lvl1pPr>
          </a:lstStyle>
          <a:p>
            <a:endParaRPr lang="en-GB" dirty="0"/>
          </a:p>
        </p:txBody>
      </p:sp>
      <p:sp>
        <p:nvSpPr>
          <p:cNvPr id="6" name="Slide Number Placeholder 5"/>
          <p:cNvSpPr>
            <a:spLocks noGrp="1"/>
          </p:cNvSpPr>
          <p:nvPr>
            <p:ph type="sldNum" sz="quarter" idx="4"/>
          </p:nvPr>
        </p:nvSpPr>
        <p:spPr>
          <a:xfrm>
            <a:off x="7789817" y="6295836"/>
            <a:ext cx="929951" cy="331932"/>
          </a:xfrm>
          <a:prstGeom prst="rect">
            <a:avLst/>
          </a:prstGeom>
        </p:spPr>
        <p:txBody>
          <a:bodyPr vert="horz" lIns="91440" tIns="45720" rIns="91440" bIns="45720" rtlCol="0" anchor="ctr"/>
          <a:lstStyle>
            <a:lvl1pPr algn="l">
              <a:defRPr sz="1200">
                <a:solidFill>
                  <a:schemeClr val="bg1"/>
                </a:solidFill>
                <a:latin typeface="Roboto light" panose="02000000000000000000" pitchFamily="2" charset="0"/>
              </a:defRPr>
            </a:lvl1pPr>
          </a:lstStyle>
          <a:p>
            <a:fld id="{E2D6D500-38D2-48BA-BCB6-74FB99E3824C}" type="slidenum">
              <a:rPr lang="en-GB" smtClean="0"/>
              <a:pPr/>
              <a:t>‹#›</a:t>
            </a:fld>
            <a:endParaRPr lang="en-GB" dirty="0"/>
          </a:p>
        </p:txBody>
      </p:sp>
      <p:pic>
        <p:nvPicPr>
          <p:cNvPr id="20" name="Picture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47961" y="6185127"/>
            <a:ext cx="1792585" cy="467631"/>
          </a:xfrm>
          <a:prstGeom prst="rect">
            <a:avLst/>
          </a:prstGeom>
        </p:spPr>
      </p:pic>
      <p:pic>
        <p:nvPicPr>
          <p:cNvPr id="21" name="Picture 2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32403" y="6227573"/>
            <a:ext cx="2812281" cy="467631"/>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54792" y="6256514"/>
            <a:ext cx="1456735" cy="395746"/>
          </a:xfrm>
          <a:prstGeom prst="rect">
            <a:avLst/>
          </a:prstGeom>
        </p:spPr>
      </p:pic>
    </p:spTree>
    <p:extLst>
      <p:ext uri="{BB962C8B-B14F-4D97-AF65-F5344CB8AC3E}">
        <p14:creationId xmlns:p14="http://schemas.microsoft.com/office/powerpoint/2010/main" val="676391848"/>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Roboto light"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223" y="365125"/>
            <a:ext cx="11467323"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73223" y="1825625"/>
            <a:ext cx="11467323"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3322665" y="6299466"/>
            <a:ext cx="1079518" cy="331932"/>
          </a:xfrm>
          <a:prstGeom prst="rect">
            <a:avLst/>
          </a:prstGeom>
        </p:spPr>
        <p:txBody>
          <a:bodyPr vert="horz" lIns="91440" tIns="45720" rIns="91440" bIns="45720" rtlCol="0" anchor="ctr"/>
          <a:lstStyle>
            <a:lvl1pPr algn="r">
              <a:defRPr sz="1100">
                <a:solidFill>
                  <a:schemeClr val="bg1"/>
                </a:solidFill>
                <a:latin typeface="Roboto light" panose="02000000000000000000" pitchFamily="2" charset="0"/>
              </a:defRPr>
            </a:lvl1pPr>
          </a:lstStyle>
          <a:p>
            <a:fld id="{A61A8CAA-1BC9-43F3-B875-4388F760B7F9}" type="datetimeFigureOut">
              <a:rPr lang="en-GB" smtClean="0"/>
              <a:pPr/>
              <a:t>16/07/2018</a:t>
            </a:fld>
            <a:endParaRPr lang="en-GB" dirty="0"/>
          </a:p>
        </p:txBody>
      </p:sp>
      <p:sp>
        <p:nvSpPr>
          <p:cNvPr id="5" name="Footer Placeholder 4"/>
          <p:cNvSpPr>
            <a:spLocks noGrp="1"/>
          </p:cNvSpPr>
          <p:nvPr>
            <p:ph type="ftr" sz="quarter" idx="3"/>
          </p:nvPr>
        </p:nvSpPr>
        <p:spPr>
          <a:xfrm>
            <a:off x="4580164" y="6299466"/>
            <a:ext cx="3031672" cy="331932"/>
          </a:xfrm>
          <a:prstGeom prst="rect">
            <a:avLst/>
          </a:prstGeom>
        </p:spPr>
        <p:txBody>
          <a:bodyPr vert="horz" lIns="91440" tIns="45720" rIns="91440" bIns="45720" rtlCol="0" anchor="ctr"/>
          <a:lstStyle>
            <a:lvl1pPr algn="ctr">
              <a:defRPr sz="1200">
                <a:solidFill>
                  <a:schemeClr val="bg1"/>
                </a:solidFill>
                <a:latin typeface="Roboto light" panose="02000000000000000000" pitchFamily="2" charset="0"/>
              </a:defRPr>
            </a:lvl1pPr>
          </a:lstStyle>
          <a:p>
            <a:endParaRPr lang="en-GB" dirty="0"/>
          </a:p>
        </p:txBody>
      </p:sp>
      <p:sp>
        <p:nvSpPr>
          <p:cNvPr id="6" name="Slide Number Placeholder 5"/>
          <p:cNvSpPr>
            <a:spLocks noGrp="1"/>
          </p:cNvSpPr>
          <p:nvPr>
            <p:ph type="sldNum" sz="quarter" idx="4"/>
          </p:nvPr>
        </p:nvSpPr>
        <p:spPr>
          <a:xfrm>
            <a:off x="7789817" y="6295836"/>
            <a:ext cx="929951" cy="331932"/>
          </a:xfrm>
          <a:prstGeom prst="rect">
            <a:avLst/>
          </a:prstGeom>
        </p:spPr>
        <p:txBody>
          <a:bodyPr vert="horz" lIns="91440" tIns="45720" rIns="91440" bIns="45720" rtlCol="0" anchor="ctr"/>
          <a:lstStyle>
            <a:lvl1pPr algn="l">
              <a:defRPr sz="1200">
                <a:solidFill>
                  <a:schemeClr val="bg1"/>
                </a:solidFill>
                <a:latin typeface="Roboto light" panose="02000000000000000000" pitchFamily="2" charset="0"/>
              </a:defRPr>
            </a:lvl1pPr>
          </a:lstStyle>
          <a:p>
            <a:fld id="{E2D6D500-38D2-48BA-BCB6-74FB99E3824C}" type="slidenum">
              <a:rPr lang="en-GB" smtClean="0"/>
              <a:pPr/>
              <a:t>‹#›</a:t>
            </a:fld>
            <a:endParaRPr lang="en-GB" dirty="0"/>
          </a:p>
        </p:txBody>
      </p:sp>
      <p:pic>
        <p:nvPicPr>
          <p:cNvPr id="20" name="Picture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47961" y="6185127"/>
            <a:ext cx="1792585" cy="467631"/>
          </a:xfrm>
          <a:prstGeom prst="rect">
            <a:avLst/>
          </a:prstGeom>
        </p:spPr>
      </p:pic>
      <p:pic>
        <p:nvPicPr>
          <p:cNvPr id="21" name="Picture 2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32403" y="6227573"/>
            <a:ext cx="2812281" cy="467631"/>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54792" y="6256514"/>
            <a:ext cx="1456735" cy="395746"/>
          </a:xfrm>
          <a:prstGeom prst="rect">
            <a:avLst/>
          </a:prstGeom>
        </p:spPr>
      </p:pic>
    </p:spTree>
    <p:extLst>
      <p:ext uri="{BB962C8B-B14F-4D97-AF65-F5344CB8AC3E}">
        <p14:creationId xmlns:p14="http://schemas.microsoft.com/office/powerpoint/2010/main" val="271855824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Roboto light"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1"/>
          </a:solidFill>
        </p:spPr>
        <p:txBody>
          <a:bodyPr/>
          <a:lstStyle/>
          <a:p>
            <a:r>
              <a:rPr lang="en-GB" dirty="0" smtClean="0"/>
              <a:t>Resource Efficiency Workshop</a:t>
            </a:r>
            <a:endParaRPr lang="en-GB" dirty="0"/>
          </a:p>
        </p:txBody>
      </p:sp>
      <p:sp>
        <p:nvSpPr>
          <p:cNvPr id="3" name="Subtitle 2"/>
          <p:cNvSpPr>
            <a:spLocks noGrp="1"/>
          </p:cNvSpPr>
          <p:nvPr>
            <p:ph type="subTitle" idx="1"/>
          </p:nvPr>
        </p:nvSpPr>
        <p:spPr>
          <a:solidFill>
            <a:schemeClr val="accent1"/>
          </a:solidFill>
        </p:spPr>
        <p:txBody>
          <a:bodyPr/>
          <a:lstStyle/>
          <a:p>
            <a:r>
              <a:rPr lang="en-GB" dirty="0" smtClean="0"/>
              <a:t>Alan Peddie, Department for Social Responsibility and Sustainability</a:t>
            </a:r>
          </a:p>
        </p:txBody>
      </p:sp>
    </p:spTree>
    <p:extLst>
      <p:ext uri="{BB962C8B-B14F-4D97-AF65-F5344CB8AC3E}">
        <p14:creationId xmlns:p14="http://schemas.microsoft.com/office/powerpoint/2010/main" val="347284757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Next 12 months</a:t>
            </a:r>
            <a:endParaRPr lang="en-US" dirty="0"/>
          </a:p>
        </p:txBody>
      </p:sp>
      <p:sp>
        <p:nvSpPr>
          <p:cNvPr id="9" name="Content Placeholder 8"/>
          <p:cNvSpPr>
            <a:spLocks noGrp="1"/>
          </p:cNvSpPr>
          <p:nvPr>
            <p:ph idx="1"/>
          </p:nvPr>
        </p:nvSpPr>
        <p:spPr>
          <a:xfrm>
            <a:off x="373223" y="1690255"/>
            <a:ext cx="11209177" cy="4486708"/>
          </a:xfrm>
        </p:spPr>
        <p:txBody>
          <a:bodyPr>
            <a:normAutofit/>
          </a:bodyPr>
          <a:lstStyle/>
          <a:p>
            <a:r>
              <a:rPr lang="en-GB" dirty="0" smtClean="0"/>
              <a:t>Lab progress</a:t>
            </a:r>
          </a:p>
          <a:p>
            <a:r>
              <a:rPr lang="en-GB" dirty="0" smtClean="0"/>
              <a:t>Furniture possibilities</a:t>
            </a:r>
          </a:p>
          <a:p>
            <a:r>
              <a:rPr lang="en-GB" dirty="0" smtClean="0"/>
              <a:t>More external links</a:t>
            </a:r>
          </a:p>
          <a:p>
            <a:r>
              <a:rPr lang="en-GB" dirty="0" smtClean="0"/>
              <a:t>Future scanning</a:t>
            </a:r>
          </a:p>
          <a:p>
            <a:r>
              <a:rPr lang="en-GB" dirty="0" smtClean="0"/>
              <a:t>IT Reuse</a:t>
            </a:r>
            <a:endParaRPr lang="en-GB" dirty="0"/>
          </a:p>
          <a:p>
            <a:r>
              <a:rPr lang="en-GB" dirty="0" smtClean="0"/>
              <a:t>Updated website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473" y="1690255"/>
            <a:ext cx="5417127" cy="4062845"/>
          </a:xfrm>
          <a:prstGeom prst="rect">
            <a:avLst/>
          </a:prstGeom>
        </p:spPr>
      </p:pic>
    </p:spTree>
    <p:extLst>
      <p:ext uri="{BB962C8B-B14F-4D97-AF65-F5344CB8AC3E}">
        <p14:creationId xmlns:p14="http://schemas.microsoft.com/office/powerpoint/2010/main" val="118025002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4000" dirty="0" smtClean="0"/>
              <a:t>Questions?</a:t>
            </a:r>
            <a:endParaRPr lang="en-GB" sz="4000" dirty="0"/>
          </a:p>
        </p:txBody>
      </p:sp>
      <p:sp>
        <p:nvSpPr>
          <p:cNvPr id="7" name="Text Placeholder 6"/>
          <p:cNvSpPr>
            <a:spLocks noGrp="1"/>
          </p:cNvSpPr>
          <p:nvPr>
            <p:ph type="body" sz="half" idx="2"/>
          </p:nvPr>
        </p:nvSpPr>
        <p:spPr>
          <a:xfrm>
            <a:off x="839788" y="2166257"/>
            <a:ext cx="3932237" cy="3702731"/>
          </a:xfrm>
        </p:spPr>
        <p:txBody>
          <a:bodyPr>
            <a:normAutofit/>
          </a:bodyPr>
          <a:lstStyle/>
          <a:p>
            <a:r>
              <a:rPr lang="en-GB" sz="2400" dirty="0" smtClean="0">
                <a:latin typeface="+mj-lt"/>
              </a:rPr>
              <a:t>Alan.Peddie@ed.ac.uk</a:t>
            </a:r>
          </a:p>
          <a:p>
            <a:endParaRPr lang="en-GB" sz="2400" dirty="0" smtClean="0"/>
          </a:p>
          <a:p>
            <a:endParaRPr lang="en-GB" sz="2400" dirty="0"/>
          </a:p>
          <a:p>
            <a:endParaRPr lang="en-GB" sz="2400"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429" y="2738933"/>
            <a:ext cx="3125620" cy="84912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537" y="1542387"/>
            <a:ext cx="1592771" cy="225240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1516" y="1542387"/>
            <a:ext cx="1592348" cy="2252403"/>
          </a:xfrm>
          <a:prstGeom prst="rect">
            <a:avLst/>
          </a:prstGeom>
        </p:spPr>
      </p:pic>
      <p:pic>
        <p:nvPicPr>
          <p:cNvPr id="16" name="Picture 15"/>
          <p:cNvPicPr>
            <a:picLocks noChangeAspect="1"/>
          </p:cNvPicPr>
          <p:nvPr/>
        </p:nvPicPr>
        <p:blipFill>
          <a:blip r:embed="rId6"/>
          <a:stretch>
            <a:fillRect/>
          </a:stretch>
        </p:blipFill>
        <p:spPr>
          <a:xfrm>
            <a:off x="8692072" y="1542387"/>
            <a:ext cx="1071577" cy="2252403"/>
          </a:xfrm>
          <a:prstGeom prst="rect">
            <a:avLst/>
          </a:prstGeom>
        </p:spPr>
      </p:pic>
      <p:pic>
        <p:nvPicPr>
          <p:cNvPr id="17" name="Picture 16"/>
          <p:cNvPicPr>
            <a:picLocks noChangeAspect="1"/>
          </p:cNvPicPr>
          <p:nvPr/>
        </p:nvPicPr>
        <p:blipFill>
          <a:blip r:embed="rId7"/>
          <a:stretch>
            <a:fillRect/>
          </a:stretch>
        </p:blipFill>
        <p:spPr>
          <a:xfrm>
            <a:off x="9858230" y="1542387"/>
            <a:ext cx="1615960" cy="2252403"/>
          </a:xfrm>
          <a:prstGeom prst="rect">
            <a:avLst/>
          </a:prstGeom>
          <a:ln>
            <a:noFill/>
          </a:ln>
        </p:spPr>
      </p:pic>
      <p:sp>
        <p:nvSpPr>
          <p:cNvPr id="19" name="Text Placeholder 6"/>
          <p:cNvSpPr txBox="1">
            <a:spLocks/>
          </p:cNvSpPr>
          <p:nvPr/>
        </p:nvSpPr>
        <p:spPr>
          <a:xfrm>
            <a:off x="5310537" y="3896498"/>
            <a:ext cx="6321290" cy="7084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Lato" panose="020F050202020403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Lato" panose="020F050202020403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Lato" panose="020F050202020403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3200" dirty="0" smtClean="0">
                <a:latin typeface="+mj-lt"/>
              </a:rPr>
              <a:t>www.ed.ac.uk/sustainability</a:t>
            </a:r>
          </a:p>
          <a:p>
            <a:endParaRPr lang="en-GB" sz="2400" dirty="0" smtClean="0">
              <a:latin typeface="+mj-lt"/>
            </a:endParaRPr>
          </a:p>
          <a:p>
            <a:endParaRPr lang="en-GB" sz="2400" dirty="0" smtClean="0">
              <a:latin typeface="+mj-lt"/>
            </a:endParaRPr>
          </a:p>
          <a:p>
            <a:endParaRPr lang="en-GB" sz="2400" dirty="0" smtClean="0">
              <a:latin typeface="+mj-lt"/>
            </a:endParaRPr>
          </a:p>
        </p:txBody>
      </p:sp>
    </p:spTree>
    <p:extLst>
      <p:ext uri="{BB962C8B-B14F-4D97-AF65-F5344CB8AC3E}">
        <p14:creationId xmlns:p14="http://schemas.microsoft.com/office/powerpoint/2010/main" val="17492494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Break out session</a:t>
            </a:r>
            <a:endParaRPr lang="en-US" dirty="0"/>
          </a:p>
        </p:txBody>
      </p:sp>
      <p:sp>
        <p:nvSpPr>
          <p:cNvPr id="9" name="Content Placeholder 8"/>
          <p:cNvSpPr>
            <a:spLocks noGrp="1"/>
          </p:cNvSpPr>
          <p:nvPr>
            <p:ph idx="1"/>
          </p:nvPr>
        </p:nvSpPr>
        <p:spPr>
          <a:xfrm>
            <a:off x="373223" y="1690255"/>
            <a:ext cx="11209177" cy="4486708"/>
          </a:xfrm>
        </p:spPr>
        <p:txBody>
          <a:bodyPr>
            <a:normAutofit/>
          </a:bodyPr>
          <a:lstStyle/>
          <a:p>
            <a:r>
              <a:rPr lang="en-GB" dirty="0" smtClean="0"/>
              <a:t>Slido.com </a:t>
            </a:r>
            <a:r>
              <a:rPr lang="en-GB" dirty="0" smtClean="0"/>
              <a:t>(code 9032)</a:t>
            </a:r>
          </a:p>
          <a:p>
            <a:r>
              <a:rPr lang="en-GB" dirty="0" smtClean="0"/>
              <a:t>2 flipcharts</a:t>
            </a:r>
          </a:p>
          <a:p>
            <a:r>
              <a:rPr lang="en-GB" dirty="0"/>
              <a:t>Post it note feedback </a:t>
            </a:r>
          </a:p>
          <a:p>
            <a:r>
              <a:rPr lang="en-GB" dirty="0" smtClean="0"/>
              <a:t>Raffle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647" y="1690255"/>
            <a:ext cx="6395500" cy="4251823"/>
          </a:xfrm>
          <a:prstGeom prst="rect">
            <a:avLst/>
          </a:prstGeom>
        </p:spPr>
      </p:pic>
    </p:spTree>
    <p:extLst>
      <p:ext uri="{BB962C8B-B14F-4D97-AF65-F5344CB8AC3E}">
        <p14:creationId xmlns:p14="http://schemas.microsoft.com/office/powerpoint/2010/main" val="343855848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Agenda</a:t>
            </a:r>
            <a:endParaRPr lang="en-US" dirty="0"/>
          </a:p>
        </p:txBody>
      </p:sp>
      <p:sp>
        <p:nvSpPr>
          <p:cNvPr id="9" name="Content Placeholder 8"/>
          <p:cNvSpPr>
            <a:spLocks noGrp="1"/>
          </p:cNvSpPr>
          <p:nvPr>
            <p:ph idx="1"/>
          </p:nvPr>
        </p:nvSpPr>
        <p:spPr>
          <a:xfrm>
            <a:off x="373223" y="1723697"/>
            <a:ext cx="11018677" cy="4039794"/>
          </a:xfrm>
        </p:spPr>
        <p:txBody>
          <a:bodyPr>
            <a:normAutofit fontScale="85000" lnSpcReduction="20000"/>
          </a:bodyPr>
          <a:lstStyle/>
          <a:p>
            <a:r>
              <a:rPr lang="en-US" dirty="0" smtClean="0"/>
              <a:t>SRS Update</a:t>
            </a:r>
            <a:endParaRPr lang="en-US" dirty="0"/>
          </a:p>
          <a:p>
            <a:r>
              <a:rPr lang="en-US" dirty="0" smtClean="0"/>
              <a:t>Waste</a:t>
            </a:r>
            <a:endParaRPr lang="en-GB" dirty="0" smtClean="0"/>
          </a:p>
          <a:p>
            <a:r>
              <a:rPr lang="en-GB" dirty="0" smtClean="0"/>
              <a:t>Water and Coffee Cups</a:t>
            </a:r>
          </a:p>
          <a:p>
            <a:r>
              <a:rPr lang="en-GB" dirty="0"/>
              <a:t>Zero Waste </a:t>
            </a:r>
            <a:r>
              <a:rPr lang="en-GB" dirty="0" smtClean="0"/>
              <a:t>Towns</a:t>
            </a:r>
          </a:p>
          <a:p>
            <a:r>
              <a:rPr lang="en-GB" dirty="0" smtClean="0"/>
              <a:t>Food Sharing</a:t>
            </a:r>
            <a:endParaRPr lang="en-GB" dirty="0"/>
          </a:p>
          <a:p>
            <a:r>
              <a:rPr lang="en-GB" dirty="0" smtClean="0"/>
              <a:t>Remade in Edinburgh</a:t>
            </a:r>
          </a:p>
          <a:p>
            <a:r>
              <a:rPr lang="en-GB" dirty="0" smtClean="0"/>
              <a:t>Coffee, muffins and prizes!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283" y="1723697"/>
            <a:ext cx="6395500" cy="4251823"/>
          </a:xfrm>
          <a:prstGeom prst="rect">
            <a:avLst/>
          </a:prstGeom>
        </p:spPr>
      </p:pic>
    </p:spTree>
    <p:extLst>
      <p:ext uri="{BB962C8B-B14F-4D97-AF65-F5344CB8AC3E}">
        <p14:creationId xmlns:p14="http://schemas.microsoft.com/office/powerpoint/2010/main" val="4051691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SRS does and priorities</a:t>
            </a:r>
            <a:endParaRPr lang="en-US" dirty="0"/>
          </a:p>
        </p:txBody>
      </p:sp>
      <p:sp>
        <p:nvSpPr>
          <p:cNvPr id="4" name="Text Placeholder 3"/>
          <p:cNvSpPr>
            <a:spLocks noGrp="1"/>
          </p:cNvSpPr>
          <p:nvPr>
            <p:ph type="body" idx="13"/>
          </p:nvPr>
        </p:nvSpPr>
        <p:spPr/>
        <p:txBody>
          <a:bodyPr>
            <a:normAutofit/>
          </a:bodyPr>
          <a:lstStyle/>
          <a:p>
            <a:r>
              <a:rPr lang="en-US" dirty="0" smtClean="0"/>
              <a:t>Providing </a:t>
            </a:r>
            <a:r>
              <a:rPr lang="en-US" dirty="0"/>
              <a:t>high quality advice, support and action on social responsibility and sustainability </a:t>
            </a:r>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3439"/>
          <a:stretch/>
        </p:blipFill>
        <p:spPr>
          <a:xfrm>
            <a:off x="382435" y="2387587"/>
            <a:ext cx="9739027" cy="4619692"/>
          </a:xfrm>
          <a:prstGeom prst="rect">
            <a:avLst/>
          </a:prstGeom>
        </p:spPr>
      </p:pic>
    </p:spTree>
    <p:extLst>
      <p:ext uri="{BB962C8B-B14F-4D97-AF65-F5344CB8AC3E}">
        <p14:creationId xmlns:p14="http://schemas.microsoft.com/office/powerpoint/2010/main" val="287852369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What is a Waste Coordinator?</a:t>
            </a:r>
            <a:endParaRPr lang="en-US" dirty="0"/>
          </a:p>
        </p:txBody>
      </p:sp>
      <p:sp>
        <p:nvSpPr>
          <p:cNvPr id="9" name="Content Placeholder 8"/>
          <p:cNvSpPr>
            <a:spLocks noGrp="1"/>
          </p:cNvSpPr>
          <p:nvPr>
            <p:ph idx="1"/>
          </p:nvPr>
        </p:nvSpPr>
        <p:spPr>
          <a:xfrm>
            <a:off x="373223" y="1543050"/>
            <a:ext cx="11018677" cy="4633913"/>
          </a:xfrm>
          <a:solidFill>
            <a:schemeClr val="accent1"/>
          </a:solidFill>
        </p:spPr>
        <p:txBody>
          <a:bodyPr>
            <a:normAutofit/>
          </a:bodyPr>
          <a:lstStyle/>
          <a:p>
            <a:r>
              <a:rPr lang="en-GB" dirty="0" smtClean="0"/>
              <a:t>Contact for best practice</a:t>
            </a:r>
          </a:p>
          <a:p>
            <a:r>
              <a:rPr lang="en-GB" dirty="0" smtClean="0"/>
              <a:t>Tailored</a:t>
            </a:r>
          </a:p>
          <a:p>
            <a:r>
              <a:rPr lang="en-GB" dirty="0" smtClean="0"/>
              <a:t>Newsletter</a:t>
            </a:r>
          </a:p>
          <a:p>
            <a:r>
              <a:rPr lang="en-GB" dirty="0"/>
              <a:t>Training</a:t>
            </a:r>
          </a:p>
          <a:p>
            <a:r>
              <a:rPr lang="en-GB" dirty="0" smtClean="0"/>
              <a:t>Events</a:t>
            </a:r>
          </a:p>
          <a:p>
            <a:r>
              <a:rPr lang="en-GB" dirty="0" smtClean="0"/>
              <a:t>Case studies</a:t>
            </a:r>
            <a:endParaRPr lang="en-GB" dirty="0"/>
          </a:p>
          <a:p>
            <a:endParaRPr lang="en-GB"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2711" y="2382982"/>
            <a:ext cx="7538183" cy="3220860"/>
          </a:xfrm>
          <a:prstGeom prst="rect">
            <a:avLst/>
          </a:prstGeom>
        </p:spPr>
      </p:pic>
    </p:spTree>
    <p:extLst>
      <p:ext uri="{BB962C8B-B14F-4D97-AF65-F5344CB8AC3E}">
        <p14:creationId xmlns:p14="http://schemas.microsoft.com/office/powerpoint/2010/main" val="18683708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Last 12 months, Coordinators</a:t>
            </a:r>
            <a:endParaRPr lang="en-US" dirty="0"/>
          </a:p>
        </p:txBody>
      </p:sp>
      <p:sp>
        <p:nvSpPr>
          <p:cNvPr id="9" name="Content Placeholder 8"/>
          <p:cNvSpPr>
            <a:spLocks noGrp="1"/>
          </p:cNvSpPr>
          <p:nvPr>
            <p:ph idx="1"/>
          </p:nvPr>
        </p:nvSpPr>
        <p:spPr>
          <a:xfrm>
            <a:off x="373223" y="2050473"/>
            <a:ext cx="4901861" cy="4126490"/>
          </a:xfrm>
        </p:spPr>
        <p:txBody>
          <a:bodyPr>
            <a:normAutofit/>
          </a:bodyPr>
          <a:lstStyle/>
          <a:p>
            <a:r>
              <a:rPr lang="en-GB" dirty="0" smtClean="0"/>
              <a:t>Growth in network from </a:t>
            </a:r>
            <a:r>
              <a:rPr lang="en-GB" dirty="0" smtClean="0"/>
              <a:t>59, 104 </a:t>
            </a:r>
            <a:r>
              <a:rPr lang="en-GB" dirty="0" smtClean="0"/>
              <a:t>to 169 in two years!</a:t>
            </a:r>
          </a:p>
          <a:p>
            <a:r>
              <a:rPr lang="en-GB" dirty="0" smtClean="0"/>
              <a:t>IAD and Roslin case studies online</a:t>
            </a:r>
          </a:p>
          <a:p>
            <a:r>
              <a:rPr lang="en-GB" dirty="0" smtClean="0"/>
              <a:t>More emails</a:t>
            </a:r>
          </a:p>
          <a:p>
            <a:endParaRPr lang="en-GB" dirty="0" smtClean="0"/>
          </a:p>
          <a:p>
            <a:endParaRPr lang="en-GB" dirty="0" smtClean="0"/>
          </a:p>
        </p:txBody>
      </p:sp>
      <p:graphicFrame>
        <p:nvGraphicFramePr>
          <p:cNvPr id="5" name="Chart 4"/>
          <p:cNvGraphicFramePr/>
          <p:nvPr>
            <p:extLst>
              <p:ext uri="{D42A27DB-BD31-4B8C-83A1-F6EECF244321}">
                <p14:modId xmlns:p14="http://schemas.microsoft.com/office/powerpoint/2010/main" val="537800014"/>
              </p:ext>
            </p:extLst>
          </p:nvPr>
        </p:nvGraphicFramePr>
        <p:xfrm>
          <a:off x="5275084" y="1543051"/>
          <a:ext cx="6565462" cy="4458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643068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Survey results</a:t>
            </a:r>
            <a:endParaRPr lang="en-US" dirty="0"/>
          </a:p>
        </p:txBody>
      </p:sp>
      <p:sp>
        <p:nvSpPr>
          <p:cNvPr id="9" name="Content Placeholder 8"/>
          <p:cNvSpPr>
            <a:spLocks noGrp="1"/>
          </p:cNvSpPr>
          <p:nvPr>
            <p:ph idx="1"/>
          </p:nvPr>
        </p:nvSpPr>
        <p:spPr>
          <a:xfrm>
            <a:off x="373223" y="2050473"/>
            <a:ext cx="4901861" cy="4126490"/>
          </a:xfrm>
        </p:spPr>
        <p:txBody>
          <a:bodyPr>
            <a:normAutofit/>
          </a:bodyPr>
          <a:lstStyle/>
          <a:p>
            <a:r>
              <a:rPr lang="en-GB" dirty="0" smtClean="0"/>
              <a:t>32 of you responded</a:t>
            </a:r>
          </a:p>
          <a:p>
            <a:r>
              <a:rPr lang="en-GB" dirty="0" smtClean="0"/>
              <a:t>Useful rating 3.5/5</a:t>
            </a:r>
          </a:p>
          <a:p>
            <a:r>
              <a:rPr lang="en-GB" dirty="0" smtClean="0"/>
              <a:t>Impactful 3.3/5</a:t>
            </a:r>
          </a:p>
          <a:p>
            <a:r>
              <a:rPr lang="en-GB" dirty="0" smtClean="0"/>
              <a:t>Comments</a:t>
            </a:r>
          </a:p>
          <a:p>
            <a:r>
              <a:rPr lang="en-GB" dirty="0" smtClean="0"/>
              <a:t>Next steps</a:t>
            </a:r>
          </a:p>
          <a:p>
            <a:endParaRPr lang="en-GB" dirty="0" smtClean="0"/>
          </a:p>
        </p:txBody>
      </p:sp>
      <p:graphicFrame>
        <p:nvGraphicFramePr>
          <p:cNvPr id="7" name="Chart 6"/>
          <p:cNvGraphicFramePr/>
          <p:nvPr>
            <p:extLst>
              <p:ext uri="{D42A27DB-BD31-4B8C-83A1-F6EECF244321}">
                <p14:modId xmlns:p14="http://schemas.microsoft.com/office/powerpoint/2010/main" val="3563291160"/>
              </p:ext>
            </p:extLst>
          </p:nvPr>
        </p:nvGraphicFramePr>
        <p:xfrm>
          <a:off x="4599709" y="1330780"/>
          <a:ext cx="7240837" cy="46709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080328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Last 12 months, Warp it</a:t>
            </a:r>
            <a:endParaRPr lang="en-US" dirty="0"/>
          </a:p>
        </p:txBody>
      </p:sp>
      <p:sp>
        <p:nvSpPr>
          <p:cNvPr id="9" name="Content Placeholder 8"/>
          <p:cNvSpPr>
            <a:spLocks noGrp="1"/>
          </p:cNvSpPr>
          <p:nvPr>
            <p:ph idx="1"/>
          </p:nvPr>
        </p:nvSpPr>
        <p:spPr>
          <a:xfrm>
            <a:off x="373223" y="2008909"/>
            <a:ext cx="4901861" cy="4168054"/>
          </a:xfrm>
        </p:spPr>
        <p:txBody>
          <a:bodyPr>
            <a:normAutofit/>
          </a:bodyPr>
          <a:lstStyle/>
          <a:p>
            <a:r>
              <a:rPr lang="en-GB" dirty="0" smtClean="0"/>
              <a:t>Users 900</a:t>
            </a:r>
          </a:p>
          <a:p>
            <a:r>
              <a:rPr lang="en-GB" dirty="0"/>
              <a:t>Active users </a:t>
            </a:r>
            <a:r>
              <a:rPr lang="en-GB" dirty="0" smtClean="0"/>
              <a:t>196</a:t>
            </a:r>
          </a:p>
          <a:p>
            <a:r>
              <a:rPr lang="en-GB" dirty="0" smtClean="0"/>
              <a:t>Total savings of £470k</a:t>
            </a:r>
          </a:p>
          <a:p>
            <a:r>
              <a:rPr lang="en-GB" dirty="0" smtClean="0"/>
              <a:t>Yearly savings are up!</a:t>
            </a:r>
          </a:p>
          <a:p>
            <a:r>
              <a:rPr lang="en-GB" dirty="0" smtClean="0"/>
              <a:t>More diverse items</a:t>
            </a:r>
            <a:endParaRPr lang="en-GB" dirty="0"/>
          </a:p>
          <a:p>
            <a:pPr marL="0" indent="0">
              <a:buNone/>
            </a:pPr>
            <a:endParaRPr lang="en-GB" dirty="0" smtClean="0"/>
          </a:p>
        </p:txBody>
      </p:sp>
      <p:graphicFrame>
        <p:nvGraphicFramePr>
          <p:cNvPr id="7" name="Chart 6"/>
          <p:cNvGraphicFramePr/>
          <p:nvPr>
            <p:extLst>
              <p:ext uri="{D42A27DB-BD31-4B8C-83A1-F6EECF244321}">
                <p14:modId xmlns:p14="http://schemas.microsoft.com/office/powerpoint/2010/main" val="1206219019"/>
              </p:ext>
            </p:extLst>
          </p:nvPr>
        </p:nvGraphicFramePr>
        <p:xfrm>
          <a:off x="5275084" y="1543051"/>
          <a:ext cx="6565462" cy="4458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299676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Warp it feedback</a:t>
            </a:r>
            <a:endParaRPr lang="en-US" dirty="0"/>
          </a:p>
        </p:txBody>
      </p:sp>
      <p:sp>
        <p:nvSpPr>
          <p:cNvPr id="9" name="Content Placeholder 8"/>
          <p:cNvSpPr>
            <a:spLocks noGrp="1"/>
          </p:cNvSpPr>
          <p:nvPr>
            <p:ph idx="1"/>
          </p:nvPr>
        </p:nvSpPr>
        <p:spPr>
          <a:xfrm>
            <a:off x="373223" y="2008909"/>
            <a:ext cx="10267068" cy="4168054"/>
          </a:xfrm>
        </p:spPr>
        <p:txBody>
          <a:bodyPr>
            <a:normAutofit/>
          </a:bodyPr>
          <a:lstStyle/>
          <a:p>
            <a:r>
              <a:rPr lang="en-GB" dirty="0" smtClean="0"/>
              <a:t>Feedback pop up</a:t>
            </a:r>
          </a:p>
          <a:p>
            <a:r>
              <a:rPr lang="en-GB" dirty="0" smtClean="0"/>
              <a:t>92 respondents = 9/10</a:t>
            </a:r>
          </a:p>
          <a:p>
            <a:r>
              <a:rPr lang="en-GB" i="1" dirty="0" smtClean="0"/>
              <a:t>“It's </a:t>
            </a:r>
            <a:r>
              <a:rPr lang="en-GB" i="1" dirty="0"/>
              <a:t>a light in the darkness fighting decadence, consumerism and </a:t>
            </a:r>
            <a:r>
              <a:rPr lang="en-GB" i="1" dirty="0" smtClean="0"/>
              <a:t>waste.”</a:t>
            </a:r>
          </a:p>
          <a:p>
            <a:r>
              <a:rPr lang="en-GB" i="1" dirty="0" smtClean="0"/>
              <a:t>“There isn’t anything on the site I want!”</a:t>
            </a:r>
          </a:p>
          <a:p>
            <a:endParaRPr lang="en-GB" dirty="0"/>
          </a:p>
          <a:p>
            <a:pPr marL="0" indent="0">
              <a:buNone/>
            </a:pPr>
            <a:endParaRPr lang="en-GB" dirty="0" smtClean="0"/>
          </a:p>
        </p:txBody>
      </p:sp>
    </p:spTree>
    <p:extLst>
      <p:ext uri="{BB962C8B-B14F-4D97-AF65-F5344CB8AC3E}">
        <p14:creationId xmlns:p14="http://schemas.microsoft.com/office/powerpoint/2010/main" val="293504069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Electronic Reuse</a:t>
            </a:r>
            <a:endParaRPr lang="en-US" dirty="0"/>
          </a:p>
        </p:txBody>
      </p:sp>
      <p:sp>
        <p:nvSpPr>
          <p:cNvPr id="9" name="Content Placeholder 8"/>
          <p:cNvSpPr>
            <a:spLocks noGrp="1"/>
          </p:cNvSpPr>
          <p:nvPr>
            <p:ph idx="1"/>
          </p:nvPr>
        </p:nvSpPr>
        <p:spPr>
          <a:xfrm>
            <a:off x="373223" y="1662545"/>
            <a:ext cx="3949395" cy="4514418"/>
          </a:xfrm>
        </p:spPr>
        <p:txBody>
          <a:bodyPr>
            <a:normAutofit/>
          </a:bodyPr>
          <a:lstStyle/>
          <a:p>
            <a:r>
              <a:rPr lang="en-GB" dirty="0" smtClean="0"/>
              <a:t>400 to 750!</a:t>
            </a:r>
          </a:p>
          <a:p>
            <a:r>
              <a:rPr lang="en-GB" dirty="0" smtClean="0"/>
              <a:t>3,000 recycled a year roughly</a:t>
            </a:r>
          </a:p>
          <a:p>
            <a:r>
              <a:rPr lang="en-GB" dirty="0" smtClean="0"/>
              <a:t>Award winning project</a:t>
            </a:r>
          </a:p>
          <a:p>
            <a:endParaRPr lang="en-GB" dirty="0" smtClean="0"/>
          </a:p>
        </p:txBody>
      </p:sp>
      <p:graphicFrame>
        <p:nvGraphicFramePr>
          <p:cNvPr id="6" name="Chart 5"/>
          <p:cNvGraphicFramePr>
            <a:graphicFrameLocks/>
          </p:cNvGraphicFramePr>
          <p:nvPr>
            <p:extLst>
              <p:ext uri="{D42A27DB-BD31-4B8C-83A1-F6EECF244321}">
                <p14:modId xmlns:p14="http://schemas.microsoft.com/office/powerpoint/2010/main" val="1275665504"/>
              </p:ext>
            </p:extLst>
          </p:nvPr>
        </p:nvGraphicFramePr>
        <p:xfrm>
          <a:off x="4862512" y="1824037"/>
          <a:ext cx="6129338" cy="4352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926599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ld blue">
  <a:themeElements>
    <a:clrScheme name="Brand Colours">
      <a:dk1>
        <a:sysClr val="windowText" lastClr="000000"/>
      </a:dk1>
      <a:lt1>
        <a:srgbClr val="FFFFFF"/>
      </a:lt1>
      <a:dk2>
        <a:srgbClr val="00325F"/>
      </a:dk2>
      <a:lt2>
        <a:srgbClr val="EAEAEA"/>
      </a:lt2>
      <a:accent1>
        <a:srgbClr val="4D7BBC"/>
      </a:accent1>
      <a:accent2>
        <a:srgbClr val="54A4DA"/>
      </a:accent2>
      <a:accent3>
        <a:srgbClr val="751642"/>
      </a:accent3>
      <a:accent4>
        <a:srgbClr val="2C6D7A"/>
      </a:accent4>
      <a:accent5>
        <a:srgbClr val="D41E35"/>
      </a:accent5>
      <a:accent6>
        <a:srgbClr val="C69849"/>
      </a:accent6>
      <a:hlink>
        <a:srgbClr val="54A4DA"/>
      </a:hlink>
      <a:folHlink>
        <a:srgbClr val="C69849"/>
      </a:folHlink>
    </a:clrScheme>
    <a:fontScheme name="SRS 2015">
      <a:majorFont>
        <a:latin typeface="Roboto thin"/>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C ONLY Departmental presentation 2017" id="{18A10185-827E-432E-AF9F-BF0FC171254C}" vid="{4529890F-2AD1-4BF7-82A5-825B7B42D00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timistic blue">
  <a:themeElements>
    <a:clrScheme name="Brand Colours">
      <a:dk1>
        <a:sysClr val="windowText" lastClr="000000"/>
      </a:dk1>
      <a:lt1>
        <a:srgbClr val="FFFFFF"/>
      </a:lt1>
      <a:dk2>
        <a:srgbClr val="00325F"/>
      </a:dk2>
      <a:lt2>
        <a:srgbClr val="EAEAEA"/>
      </a:lt2>
      <a:accent1>
        <a:srgbClr val="4D7BBC"/>
      </a:accent1>
      <a:accent2>
        <a:srgbClr val="54A4DA"/>
      </a:accent2>
      <a:accent3>
        <a:srgbClr val="751642"/>
      </a:accent3>
      <a:accent4>
        <a:srgbClr val="2C6D7A"/>
      </a:accent4>
      <a:accent5>
        <a:srgbClr val="D41E35"/>
      </a:accent5>
      <a:accent6>
        <a:srgbClr val="C69849"/>
      </a:accent6>
      <a:hlink>
        <a:srgbClr val="54A4DA"/>
      </a:hlink>
      <a:folHlink>
        <a:srgbClr val="C69849"/>
      </a:folHlink>
    </a:clrScheme>
    <a:fontScheme name="SRS 2015">
      <a:majorFont>
        <a:latin typeface="Roboto thin"/>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C ONLY Departmental presentation 2017" id="{18A10185-827E-432E-AF9F-BF0FC171254C}" vid="{62694B0B-430B-431F-BF26-05E135849DA4}"/>
    </a:ext>
  </a:extLst>
</a:theme>
</file>

<file path=ppt/theme/theme3.xml><?xml version="1.0" encoding="utf-8"?>
<a:theme xmlns:a="http://schemas.openxmlformats.org/drawingml/2006/main" name="Nearly black">
  <a:themeElements>
    <a:clrScheme name="SRS 2015">
      <a:dk1>
        <a:sysClr val="windowText" lastClr="000000"/>
      </a:dk1>
      <a:lt1>
        <a:srgbClr val="FFFFFF"/>
      </a:lt1>
      <a:dk2>
        <a:srgbClr val="2C4872"/>
      </a:dk2>
      <a:lt2>
        <a:srgbClr val="EAEAEA"/>
      </a:lt2>
      <a:accent1>
        <a:srgbClr val="497DBF"/>
      </a:accent1>
      <a:accent2>
        <a:srgbClr val="D51F35"/>
      </a:accent2>
      <a:accent3>
        <a:srgbClr val="8ACB99"/>
      </a:accent3>
      <a:accent4>
        <a:srgbClr val="2C6D7A"/>
      </a:accent4>
      <a:accent5>
        <a:srgbClr val="3EC4DD"/>
      </a:accent5>
      <a:accent6>
        <a:srgbClr val="A37353"/>
      </a:accent6>
      <a:hlink>
        <a:srgbClr val="00B0F0"/>
      </a:hlink>
      <a:folHlink>
        <a:srgbClr val="8ACB99"/>
      </a:folHlink>
    </a:clrScheme>
    <a:fontScheme name="SRS 2015">
      <a:majorFont>
        <a:latin typeface="Roboto thin"/>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C ONLY Departmental presentation 2017" id="{18A10185-827E-432E-AF9F-BF0FC171254C}" vid="{C9484D8F-9C23-4FE3-B8F9-7EC160E7B127}"/>
    </a:ext>
  </a:extLst>
</a:theme>
</file>

<file path=ppt/theme/theme4.xml><?xml version="1.0" encoding="utf-8"?>
<a:theme xmlns:a="http://schemas.openxmlformats.org/drawingml/2006/main" name="Energy red">
  <a:themeElements>
    <a:clrScheme name="Brand Colours">
      <a:dk1>
        <a:sysClr val="windowText" lastClr="000000"/>
      </a:dk1>
      <a:lt1>
        <a:srgbClr val="FFFFFF"/>
      </a:lt1>
      <a:dk2>
        <a:srgbClr val="00325F"/>
      </a:dk2>
      <a:lt2>
        <a:srgbClr val="EAEAEA"/>
      </a:lt2>
      <a:accent1>
        <a:srgbClr val="4D7BBC"/>
      </a:accent1>
      <a:accent2>
        <a:srgbClr val="54A4DA"/>
      </a:accent2>
      <a:accent3>
        <a:srgbClr val="751642"/>
      </a:accent3>
      <a:accent4>
        <a:srgbClr val="2C6D7A"/>
      </a:accent4>
      <a:accent5>
        <a:srgbClr val="D41E35"/>
      </a:accent5>
      <a:accent6>
        <a:srgbClr val="C69849"/>
      </a:accent6>
      <a:hlink>
        <a:srgbClr val="54A4DA"/>
      </a:hlink>
      <a:folHlink>
        <a:srgbClr val="C69849"/>
      </a:folHlink>
    </a:clrScheme>
    <a:fontScheme name="SRS 2015">
      <a:majorFont>
        <a:latin typeface="Roboto thin"/>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 ONLY Departmental presentation 2017" id="{18A10185-827E-432E-AF9F-BF0FC171254C}" vid="{23B79DCB-27DB-4D4B-A9BF-999580644C2B}"/>
    </a:ext>
  </a:extLst>
</a:theme>
</file>

<file path=ppt/theme/theme5.xml><?xml version="1.0" encoding="utf-8"?>
<a:theme xmlns:a="http://schemas.openxmlformats.org/drawingml/2006/main" name="Food green">
  <a:themeElements>
    <a:clrScheme name="Brand Colours">
      <a:dk1>
        <a:sysClr val="windowText" lastClr="000000"/>
      </a:dk1>
      <a:lt1>
        <a:srgbClr val="FFFFFF"/>
      </a:lt1>
      <a:dk2>
        <a:srgbClr val="00325F"/>
      </a:dk2>
      <a:lt2>
        <a:srgbClr val="EAEAEA"/>
      </a:lt2>
      <a:accent1>
        <a:srgbClr val="4D7BBC"/>
      </a:accent1>
      <a:accent2>
        <a:srgbClr val="54A4DA"/>
      </a:accent2>
      <a:accent3>
        <a:srgbClr val="751642"/>
      </a:accent3>
      <a:accent4>
        <a:srgbClr val="2C6D7A"/>
      </a:accent4>
      <a:accent5>
        <a:srgbClr val="D41E35"/>
      </a:accent5>
      <a:accent6>
        <a:srgbClr val="C69849"/>
      </a:accent6>
      <a:hlink>
        <a:srgbClr val="54A4DA"/>
      </a:hlink>
      <a:folHlink>
        <a:srgbClr val="C69849"/>
      </a:folHlink>
    </a:clrScheme>
    <a:fontScheme name="SRS 2015">
      <a:majorFont>
        <a:latin typeface="Roboto thin"/>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 ONLY Departmental presentation 2017" id="{18A10185-827E-432E-AF9F-BF0FC171254C}" vid="{4171A20F-659B-4214-98A7-4BBCB05759E5}"/>
    </a:ext>
  </a:extLst>
</a:theme>
</file>

<file path=ppt/theme/theme6.xml><?xml version="1.0" encoding="utf-8"?>
<a:theme xmlns:a="http://schemas.openxmlformats.org/drawingml/2006/main" name="Serious turquoise">
  <a:themeElements>
    <a:clrScheme name="Brand Colours">
      <a:dk1>
        <a:sysClr val="windowText" lastClr="000000"/>
      </a:dk1>
      <a:lt1>
        <a:srgbClr val="FFFFFF"/>
      </a:lt1>
      <a:dk2>
        <a:srgbClr val="00325F"/>
      </a:dk2>
      <a:lt2>
        <a:srgbClr val="EAEAEA"/>
      </a:lt2>
      <a:accent1>
        <a:srgbClr val="4D7BBC"/>
      </a:accent1>
      <a:accent2>
        <a:srgbClr val="54A4DA"/>
      </a:accent2>
      <a:accent3>
        <a:srgbClr val="751642"/>
      </a:accent3>
      <a:accent4>
        <a:srgbClr val="2C6D7A"/>
      </a:accent4>
      <a:accent5>
        <a:srgbClr val="D41E35"/>
      </a:accent5>
      <a:accent6>
        <a:srgbClr val="C69849"/>
      </a:accent6>
      <a:hlink>
        <a:srgbClr val="54A4DA"/>
      </a:hlink>
      <a:folHlink>
        <a:srgbClr val="C69849"/>
      </a:folHlink>
    </a:clrScheme>
    <a:fontScheme name="SRS 2015">
      <a:majorFont>
        <a:latin typeface="Lato Hairline"/>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 ONLY Departmental presentation 2017" id="{18A10185-827E-432E-AF9F-BF0FC171254C}" vid="{2F7AFB0C-4C66-4960-A8B4-CDFA27C3DB85}"/>
    </a:ext>
  </a:extLst>
</a:theme>
</file>

<file path=ppt/theme/theme7.xml><?xml version="1.0" encoding="utf-8"?>
<a:theme xmlns:a="http://schemas.openxmlformats.org/drawingml/2006/main" name="Travel blue">
  <a:themeElements>
    <a:clrScheme name="Brand Colours">
      <a:dk1>
        <a:sysClr val="windowText" lastClr="000000"/>
      </a:dk1>
      <a:lt1>
        <a:srgbClr val="FFFFFF"/>
      </a:lt1>
      <a:dk2>
        <a:srgbClr val="00325F"/>
      </a:dk2>
      <a:lt2>
        <a:srgbClr val="EAEAEA"/>
      </a:lt2>
      <a:accent1>
        <a:srgbClr val="4D7BBC"/>
      </a:accent1>
      <a:accent2>
        <a:srgbClr val="54A4DA"/>
      </a:accent2>
      <a:accent3>
        <a:srgbClr val="751642"/>
      </a:accent3>
      <a:accent4>
        <a:srgbClr val="2C6D7A"/>
      </a:accent4>
      <a:accent5>
        <a:srgbClr val="D41E35"/>
      </a:accent5>
      <a:accent6>
        <a:srgbClr val="C69849"/>
      </a:accent6>
      <a:hlink>
        <a:srgbClr val="54A4DA"/>
      </a:hlink>
      <a:folHlink>
        <a:srgbClr val="C69849"/>
      </a:folHlink>
    </a:clrScheme>
    <a:fontScheme name="SRS 2015">
      <a:majorFont>
        <a:latin typeface="Roboto thin"/>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 ONLY Departmental presentation 2017" id="{18A10185-827E-432E-AF9F-BF0FC171254C}" vid="{0655E056-1141-4A03-A7E4-C7ED38EAFFF7}"/>
    </a:ext>
  </a:extLst>
</a:theme>
</file>

<file path=ppt/theme/theme8.xml><?xml version="1.0" encoding="utf-8"?>
<a:theme xmlns:a="http://schemas.openxmlformats.org/drawingml/2006/main" name="Awards gold">
  <a:themeElements>
    <a:clrScheme name="Brand Colours">
      <a:dk1>
        <a:sysClr val="windowText" lastClr="000000"/>
      </a:dk1>
      <a:lt1>
        <a:srgbClr val="FFFFFF"/>
      </a:lt1>
      <a:dk2>
        <a:srgbClr val="00325F"/>
      </a:dk2>
      <a:lt2>
        <a:srgbClr val="EAEAEA"/>
      </a:lt2>
      <a:accent1>
        <a:srgbClr val="4D7BBC"/>
      </a:accent1>
      <a:accent2>
        <a:srgbClr val="54A4DA"/>
      </a:accent2>
      <a:accent3>
        <a:srgbClr val="751642"/>
      </a:accent3>
      <a:accent4>
        <a:srgbClr val="2C6D7A"/>
      </a:accent4>
      <a:accent5>
        <a:srgbClr val="D41E35"/>
      </a:accent5>
      <a:accent6>
        <a:srgbClr val="C69849"/>
      </a:accent6>
      <a:hlink>
        <a:srgbClr val="54A4DA"/>
      </a:hlink>
      <a:folHlink>
        <a:srgbClr val="C69849"/>
      </a:folHlink>
    </a:clrScheme>
    <a:fontScheme name="SRS 2015">
      <a:majorFont>
        <a:latin typeface="Lato Hairline"/>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 ONLY Departmental presentation 2017" id="{18A10185-827E-432E-AF9F-BF0FC171254C}" vid="{E23219C0-FFCE-4432-889B-9F72EFEEC0A4}"/>
    </a:ext>
  </a:extLst>
</a:theme>
</file>

<file path=ppt/theme/theme9.xml><?xml version="1.0" encoding="utf-8"?>
<a:theme xmlns:a="http://schemas.openxmlformats.org/drawingml/2006/main" name="Awards bronze">
  <a:themeElements>
    <a:clrScheme name="Brand colours 2">
      <a:dk1>
        <a:sysClr val="windowText" lastClr="000000"/>
      </a:dk1>
      <a:lt1>
        <a:srgbClr val="FFFFFF"/>
      </a:lt1>
      <a:dk2>
        <a:srgbClr val="00325F"/>
      </a:dk2>
      <a:lt2>
        <a:srgbClr val="EAEAEA"/>
      </a:lt2>
      <a:accent1>
        <a:srgbClr val="A8754D"/>
      </a:accent1>
      <a:accent2>
        <a:srgbClr val="888F98"/>
      </a:accent2>
      <a:accent3>
        <a:srgbClr val="751642"/>
      </a:accent3>
      <a:accent4>
        <a:srgbClr val="2C6D7A"/>
      </a:accent4>
      <a:accent5>
        <a:srgbClr val="D41E35"/>
      </a:accent5>
      <a:accent6>
        <a:srgbClr val="C69849"/>
      </a:accent6>
      <a:hlink>
        <a:srgbClr val="54A4DA"/>
      </a:hlink>
      <a:folHlink>
        <a:srgbClr val="C69849"/>
      </a:folHlink>
    </a:clrScheme>
    <a:fontScheme name="SRS 2015">
      <a:majorFont>
        <a:latin typeface="Lato Hairline"/>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 ONLY Departmental presentation 2017" id="{18A10185-827E-432E-AF9F-BF0FC171254C}" vid="{EC82820B-CB45-4952-9431-DFF6DA952A27}"/>
    </a:ext>
  </a:extLst>
</a:theme>
</file>

<file path=docProps/app.xml><?xml version="1.0" encoding="utf-8"?>
<Properties xmlns="http://schemas.openxmlformats.org/officeDocument/2006/extended-properties" xmlns:vt="http://schemas.openxmlformats.org/officeDocument/2006/docPropsVTypes">
  <Template>Drop In Session Presentation 2017</Template>
  <TotalTime>823</TotalTime>
  <Words>986</Words>
  <Application>Microsoft Office PowerPoint</Application>
  <PresentationFormat>Widescreen</PresentationFormat>
  <Paragraphs>113</Paragraphs>
  <Slides>12</Slides>
  <Notes>12</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12</vt:i4>
      </vt:variant>
    </vt:vector>
  </HeadingPairs>
  <TitlesOfParts>
    <vt:vector size="24" baseType="lpstr">
      <vt:lpstr>Roboto Thin</vt:lpstr>
      <vt:lpstr>Roboto Light</vt:lpstr>
      <vt:lpstr>Arial</vt:lpstr>
      <vt:lpstr>Old blue</vt:lpstr>
      <vt:lpstr>Optimistic blue</vt:lpstr>
      <vt:lpstr>Nearly black</vt:lpstr>
      <vt:lpstr>Energy red</vt:lpstr>
      <vt:lpstr>Food green</vt:lpstr>
      <vt:lpstr>Serious turquoise</vt:lpstr>
      <vt:lpstr>Travel blue</vt:lpstr>
      <vt:lpstr>Awards gold</vt:lpstr>
      <vt:lpstr>Awards bronze</vt:lpstr>
      <vt:lpstr>Resource Efficiency Workshop</vt:lpstr>
      <vt:lpstr>Agenda</vt:lpstr>
      <vt:lpstr>What SRS does and priorities</vt:lpstr>
      <vt:lpstr>What is a Waste Coordinator?</vt:lpstr>
      <vt:lpstr>Last 12 months, Coordinators</vt:lpstr>
      <vt:lpstr>Survey results</vt:lpstr>
      <vt:lpstr>Last 12 months, Warp it</vt:lpstr>
      <vt:lpstr>Warp it feedback</vt:lpstr>
      <vt:lpstr>Electronic Reuse</vt:lpstr>
      <vt:lpstr>Next 12 months</vt:lpstr>
      <vt:lpstr>Questions?</vt:lpstr>
      <vt:lpstr>Break out session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 and Warp it meet up</dc:title>
  <dc:creator>PEDDIE Alan</dc:creator>
  <cp:lastModifiedBy>PEDDIE Alan</cp:lastModifiedBy>
  <cp:revision>65</cp:revision>
  <cp:lastPrinted>2015-07-13T16:51:53Z</cp:lastPrinted>
  <dcterms:created xsi:type="dcterms:W3CDTF">2017-05-23T09:24:41Z</dcterms:created>
  <dcterms:modified xsi:type="dcterms:W3CDTF">2018-07-16T15:34:54Z</dcterms:modified>
</cp:coreProperties>
</file>