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F299E-FE04-47A6-BFE5-760966F36399}" v="236" dt="2020-03-16T18:47:04.453"/>
    <p1510:client id="{ABFE0222-BEE5-4AA8-B5F1-E16F4304D56F}" v="153" dt="2020-03-16T19:11:16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7CF299E-FE04-47A6-BFE5-760966F36399}"/>
    <pc:docChg chg="modSld">
      <pc:chgData name="" userId="" providerId="" clId="Web-{47CF299E-FE04-47A6-BFE5-760966F36399}" dt="2020-03-16T18:47:04.453" v="226"/>
      <pc:docMkLst>
        <pc:docMk/>
      </pc:docMkLst>
      <pc:sldChg chg="addSp delSp modSp">
        <pc:chgData name="" userId="" providerId="" clId="Web-{47CF299E-FE04-47A6-BFE5-760966F36399}" dt="2020-03-16T18:47:04.453" v="226"/>
        <pc:sldMkLst>
          <pc:docMk/>
          <pc:sldMk cId="1291267535" sldId="256"/>
        </pc:sldMkLst>
        <pc:spChg chg="mod">
          <ac:chgData name="" userId="" providerId="" clId="Web-{47CF299E-FE04-47A6-BFE5-760966F36399}" dt="2020-03-16T18:41:47.500" v="171" actId="20577"/>
          <ac:spMkLst>
            <pc:docMk/>
            <pc:sldMk cId="1291267535" sldId="256"/>
            <ac:spMk id="2" creationId="{00000000-0000-0000-0000-000000000000}"/>
          </ac:spMkLst>
        </pc:spChg>
        <pc:spChg chg="mod">
          <ac:chgData name="" userId="" providerId="" clId="Web-{47CF299E-FE04-47A6-BFE5-760966F36399}" dt="2020-03-16T18:30:02.797" v="147" actId="20577"/>
          <ac:spMkLst>
            <pc:docMk/>
            <pc:sldMk cId="1291267535" sldId="256"/>
            <ac:spMk id="3" creationId="{00000000-0000-0000-0000-000000000000}"/>
          </ac:spMkLst>
        </pc:spChg>
        <pc:spChg chg="mod">
          <ac:chgData name="" userId="" providerId="" clId="Web-{47CF299E-FE04-47A6-BFE5-760966F36399}" dt="2020-03-16T18:25:01.875" v="89" actId="20577"/>
          <ac:spMkLst>
            <pc:docMk/>
            <pc:sldMk cId="1291267535" sldId="256"/>
            <ac:spMk id="4" creationId="{00000000-0000-0000-0000-000000000000}"/>
          </ac:spMkLst>
        </pc:spChg>
        <pc:spChg chg="mod">
          <ac:chgData name="" userId="" providerId="" clId="Web-{47CF299E-FE04-47A6-BFE5-760966F36399}" dt="2020-03-16T18:29:12.313" v="97"/>
          <ac:spMkLst>
            <pc:docMk/>
            <pc:sldMk cId="1291267535" sldId="256"/>
            <ac:spMk id="5" creationId="{00000000-0000-0000-0000-000000000000}"/>
          </ac:spMkLst>
        </pc:spChg>
        <pc:spChg chg="mod">
          <ac:chgData name="" userId="" providerId="" clId="Web-{47CF299E-FE04-47A6-BFE5-760966F36399}" dt="2020-03-16T18:29:02.610" v="96"/>
          <ac:spMkLst>
            <pc:docMk/>
            <pc:sldMk cId="1291267535" sldId="256"/>
            <ac:spMk id="6" creationId="{00000000-0000-0000-0000-000000000000}"/>
          </ac:spMkLst>
        </pc:spChg>
        <pc:spChg chg="del mod">
          <ac:chgData name="" userId="" providerId="" clId="Web-{47CF299E-FE04-47A6-BFE5-760966F36399}" dt="2020-03-16T18:35:35.466" v="163"/>
          <ac:spMkLst>
            <pc:docMk/>
            <pc:sldMk cId="1291267535" sldId="256"/>
            <ac:spMk id="12" creationId="{00000000-0000-0000-0000-000000000000}"/>
          </ac:spMkLst>
        </pc:spChg>
        <pc:spChg chg="del">
          <ac:chgData name="" userId="" providerId="" clId="Web-{47CF299E-FE04-47A6-BFE5-760966F36399}" dt="2020-03-16T18:25:08.282" v="90"/>
          <ac:spMkLst>
            <pc:docMk/>
            <pc:sldMk cId="1291267535" sldId="256"/>
            <ac:spMk id="13" creationId="{00000000-0000-0000-0000-000000000000}"/>
          </ac:spMkLst>
        </pc:spChg>
        <pc:spChg chg="del">
          <ac:chgData name="" userId="" providerId="" clId="Web-{47CF299E-FE04-47A6-BFE5-760966F36399}" dt="2020-03-16T18:34:11.279" v="152"/>
          <ac:spMkLst>
            <pc:docMk/>
            <pc:sldMk cId="1291267535" sldId="256"/>
            <ac:spMk id="16" creationId="{00000000-0000-0000-0000-000000000000}"/>
          </ac:spMkLst>
        </pc:spChg>
        <pc:spChg chg="del">
          <ac:chgData name="" userId="" providerId="" clId="Web-{47CF299E-FE04-47A6-BFE5-760966F36399}" dt="2020-03-16T18:33:38.076" v="149"/>
          <ac:spMkLst>
            <pc:docMk/>
            <pc:sldMk cId="1291267535" sldId="256"/>
            <ac:spMk id="17" creationId="{00000000-0000-0000-0000-000000000000}"/>
          </ac:spMkLst>
        </pc:spChg>
        <pc:spChg chg="mod">
          <ac:chgData name="" userId="" providerId="" clId="Web-{47CF299E-FE04-47A6-BFE5-760966F36399}" dt="2020-03-16T18:29:19.501" v="98"/>
          <ac:spMkLst>
            <pc:docMk/>
            <pc:sldMk cId="1291267535" sldId="256"/>
            <ac:spMk id="18" creationId="{00000000-0000-0000-0000-000000000000}"/>
          </ac:spMkLst>
        </pc:spChg>
        <pc:spChg chg="add mod">
          <ac:chgData name="" userId="" providerId="" clId="Web-{47CF299E-FE04-47A6-BFE5-760966F36399}" dt="2020-03-16T18:47:04.453" v="226"/>
          <ac:spMkLst>
            <pc:docMk/>
            <pc:sldMk cId="1291267535" sldId="256"/>
            <ac:spMk id="27" creationId="{EBBCAD19-4BC1-444C-8192-8DEA0AF9AE51}"/>
          </ac:spMkLst>
        </pc:spChg>
        <pc:picChg chg="add mod">
          <ac:chgData name="" userId="" providerId="" clId="Web-{47CF299E-FE04-47A6-BFE5-760966F36399}" dt="2020-03-16T18:28:47.594" v="95" actId="14100"/>
          <ac:picMkLst>
            <pc:docMk/>
            <pc:sldMk cId="1291267535" sldId="256"/>
            <ac:picMk id="8" creationId="{29C80E11-77DE-4411-BA42-605E3DB8B725}"/>
          </ac:picMkLst>
        </pc:picChg>
        <pc:picChg chg="add mod modCrop">
          <ac:chgData name="" userId="" providerId="" clId="Web-{47CF299E-FE04-47A6-BFE5-760966F36399}" dt="2020-03-16T18:34:47.810" v="158" actId="14100"/>
          <ac:picMkLst>
            <pc:docMk/>
            <pc:sldMk cId="1291267535" sldId="256"/>
            <ac:picMk id="21" creationId="{26A5C2E2-61A3-43BC-BB20-DB5A5DBDF433}"/>
          </ac:picMkLst>
        </pc:picChg>
        <pc:picChg chg="add mod modCrop">
          <ac:chgData name="" userId="" providerId="" clId="Web-{47CF299E-FE04-47A6-BFE5-760966F36399}" dt="2020-03-16T18:41:12.531" v="170" actId="14100"/>
          <ac:picMkLst>
            <pc:docMk/>
            <pc:sldMk cId="1291267535" sldId="256"/>
            <ac:picMk id="23" creationId="{543B5EDA-B019-427C-A9E9-A88D8DC42BDF}"/>
          </ac:picMkLst>
        </pc:picChg>
        <pc:picChg chg="add mod modCrop">
          <ac:chgData name="" userId="" providerId="" clId="Web-{47CF299E-FE04-47A6-BFE5-760966F36399}" dt="2020-03-16T18:46:40.234" v="219" actId="1076"/>
          <ac:picMkLst>
            <pc:docMk/>
            <pc:sldMk cId="1291267535" sldId="256"/>
            <ac:picMk id="25" creationId="{8936ACCC-2E44-4B31-B641-8E573796CCA9}"/>
          </ac:picMkLst>
        </pc:picChg>
      </pc:sldChg>
    </pc:docChg>
  </pc:docChgLst>
  <pc:docChgLst>
    <pc:chgData clId="Web-{ABFE0222-BEE5-4AA8-B5F1-E16F4304D56F}"/>
    <pc:docChg chg="modSld">
      <pc:chgData name="" userId="" providerId="" clId="Web-{ABFE0222-BEE5-4AA8-B5F1-E16F4304D56F}" dt="2020-03-16T19:11:16.228" v="149" actId="14100"/>
      <pc:docMkLst>
        <pc:docMk/>
      </pc:docMkLst>
      <pc:sldChg chg="modSp">
        <pc:chgData name="" userId="" providerId="" clId="Web-{ABFE0222-BEE5-4AA8-B5F1-E16F4304D56F}" dt="2020-03-16T19:11:16.228" v="149" actId="14100"/>
        <pc:sldMkLst>
          <pc:docMk/>
          <pc:sldMk cId="1291267535" sldId="256"/>
        </pc:sldMkLst>
        <pc:spChg chg="mod">
          <ac:chgData name="" userId="" providerId="" clId="Web-{ABFE0222-BEE5-4AA8-B5F1-E16F4304D56F}" dt="2020-03-16T19:11:16.228" v="149" actId="14100"/>
          <ac:spMkLst>
            <pc:docMk/>
            <pc:sldMk cId="1291267535" sldId="256"/>
            <ac:spMk id="3" creationId="{00000000-0000-0000-0000-000000000000}"/>
          </ac:spMkLst>
        </pc:spChg>
        <pc:spChg chg="mod">
          <ac:chgData name="" userId="" providerId="" clId="Web-{ABFE0222-BEE5-4AA8-B5F1-E16F4304D56F}" dt="2020-03-16T19:10:33.385" v="142" actId="20577"/>
          <ac:spMkLst>
            <pc:docMk/>
            <pc:sldMk cId="1291267535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9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7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5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6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0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65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1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045A-A19A-4544-9472-C5ED20871D49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9F9E-ABDA-4EA2-92C3-097C955C2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1383625" cy="351129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522367"/>
            <a:ext cx="18176081" cy="1278641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The YIKES Podcast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976020"/>
            <a:ext cx="16037719" cy="1393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 podcast about </a:t>
            </a:r>
            <a:r>
              <a:rPr lang="en-GB" sz="4000" dirty="0" err="1">
                <a:solidFill>
                  <a:schemeClr val="bg1"/>
                </a:solidFill>
                <a:latin typeface="+mj-lt"/>
              </a:rPr>
              <a:t>sustainablity</a:t>
            </a:r>
            <a:r>
              <a:rPr lang="en-GB" sz="4000" dirty="0">
                <a:solidFill>
                  <a:schemeClr val="bg1"/>
                </a:solidFill>
                <a:latin typeface="+mj-lt"/>
              </a:rPr>
              <a:t>, climate justice, refugee rights and all kinds of intersectional activism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32583" y="5080812"/>
            <a:ext cx="9676282" cy="3990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74759" y="5071062"/>
            <a:ext cx="9684242" cy="3999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832583" y="4522560"/>
            <a:ext cx="9676281" cy="5667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74759" y="4532310"/>
            <a:ext cx="9684242" cy="5667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30791" y="4568885"/>
            <a:ext cx="8878967" cy="4311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2015886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943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5886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29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772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716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659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602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545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+mj-lt"/>
                <a:cs typeface="Calibri Light"/>
              </a:rPr>
              <a:t>We wanted to make activism more accessible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Activism can seem inaccessible and daunting to get involved with.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Many of discussions in the social justice or climate justice spheres can present various barriers: language, lack of knowledge etc. </a:t>
            </a:r>
            <a:endParaRPr lang="en-GB"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400" dirty="0">
                <a:cs typeface="Calibri"/>
              </a:rPr>
              <a:t>We wanted  to break down some of these barriers to make these topics, and activism itself, more accessible to all. </a:t>
            </a:r>
            <a:endParaRPr lang="en-GB" sz="5250"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158711" y="4550597"/>
            <a:ext cx="8891159" cy="4329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2015886" rtl="0" eaLnBrk="1" latinLnBrk="0" hangingPunct="1">
              <a:lnSpc>
                <a:spcPct val="90000"/>
              </a:lnSpc>
              <a:spcBef>
                <a:spcPts val="2205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7943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4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15886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829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31772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39716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47659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055602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063545" indent="0" algn="ctr" defTabSz="2015886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35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bg1"/>
                </a:solidFill>
                <a:latin typeface="+mj-lt"/>
              </a:rPr>
              <a:t>The outcome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000" dirty="0"/>
              <a:t>We have conversations at an introductory level, making sure we define key words and we have made sure the podcast has a relaxed feel, whilst not playing down the heavy topics we get into</a:t>
            </a:r>
            <a:endParaRPr lang="en-GB" sz="2000" dirty="0">
              <a:cs typeface="Calibri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2000" dirty="0">
                <a:cs typeface="Calibri" panose="020F0502020204030204"/>
              </a:rPr>
              <a:t>Our podcast has only been out for a short while but has already had 2000 listens </a:t>
            </a:r>
          </a:p>
          <a:p>
            <a:pPr marL="685800" indent="-685800" algn="l">
              <a:buChar char="•"/>
            </a:pPr>
            <a:r>
              <a:rPr lang="en-GB" sz="2000" dirty="0">
                <a:cs typeface="Calibri" panose="020F0502020204030204"/>
              </a:rPr>
              <a:t>We have created a community through the </a:t>
            </a:r>
            <a:r>
              <a:rPr lang="en-GB" sz="2000" dirty="0" err="1">
                <a:cs typeface="Calibri" panose="020F0502020204030204"/>
              </a:rPr>
              <a:t>instagram</a:t>
            </a:r>
            <a:r>
              <a:rPr lang="en-GB" sz="2000" dirty="0">
                <a:cs typeface="Calibri" panose="020F0502020204030204"/>
              </a:rPr>
              <a:t> account @</a:t>
            </a:r>
            <a:r>
              <a:rPr lang="en-GB" sz="2000" dirty="0" err="1">
                <a:cs typeface="Calibri" panose="020F0502020204030204"/>
              </a:rPr>
              <a:t>theyikespodcast</a:t>
            </a:r>
            <a:r>
              <a:rPr lang="en-GB" sz="2000" dirty="0">
                <a:cs typeface="Calibri" panose="020F0502020204030204"/>
              </a:rPr>
              <a:t> and the podcast itself and have received some really wonderful feedback!  Many have got involved with activism for the first time since listening. </a:t>
            </a:r>
          </a:p>
          <a:p>
            <a:pPr marL="685800" indent="-685800" algn="l">
              <a:buChar char="•"/>
            </a:pPr>
            <a:r>
              <a:rPr lang="en-GB" sz="2000" dirty="0">
                <a:cs typeface="Calibri" panose="020F0502020204030204"/>
              </a:rPr>
              <a:t>This is only the beginning. It has been so exciting so far!</a:t>
            </a:r>
          </a:p>
        </p:txBody>
      </p:sp>
      <p:sp>
        <p:nvSpPr>
          <p:cNvPr id="9" name="Rectangle 8"/>
          <p:cNvSpPr/>
          <p:nvPr/>
        </p:nvSpPr>
        <p:spPr>
          <a:xfrm>
            <a:off x="874759" y="9423864"/>
            <a:ext cx="4705330" cy="449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853671" y="9423864"/>
            <a:ext cx="4705330" cy="449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832583" y="9370512"/>
            <a:ext cx="4705330" cy="449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5811494" y="9370512"/>
            <a:ext cx="4697371" cy="449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9C80E11-77DE-4411-BA42-605E3DB8B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72" y="9555222"/>
            <a:ext cx="4106118" cy="4106838"/>
          </a:xfrm>
          <a:prstGeom prst="rect">
            <a:avLst/>
          </a:prstGeom>
        </p:spPr>
      </p:pic>
      <p:pic>
        <p:nvPicPr>
          <p:cNvPr id="21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6A5C2E2-61A3-43BC-BB20-DB5A5DBDF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93" r="-901" b="10373"/>
          <a:stretch/>
        </p:blipFill>
        <p:spPr>
          <a:xfrm>
            <a:off x="11660836" y="9417525"/>
            <a:ext cx="2718449" cy="4437020"/>
          </a:xfrm>
          <a:prstGeom prst="rect">
            <a:avLst/>
          </a:prstGeom>
        </p:spPr>
      </p:pic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3B5EDA-B019-427C-A9E9-A88D8DC42B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706" t="8299" b="16312"/>
          <a:stretch/>
        </p:blipFill>
        <p:spPr>
          <a:xfrm>
            <a:off x="1134217" y="9554102"/>
            <a:ext cx="3640823" cy="4261216"/>
          </a:xfrm>
          <a:prstGeom prst="rect">
            <a:avLst/>
          </a:prstGeom>
        </p:spPr>
      </p:pic>
      <p:pic>
        <p:nvPicPr>
          <p:cNvPr id="25" name="Picture 2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36ACCC-2E44-4B31-B641-8E573796CC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795" t="8745" r="-816" b="9278"/>
          <a:stretch/>
        </p:blipFill>
        <p:spPr>
          <a:xfrm>
            <a:off x="15710828" y="9366445"/>
            <a:ext cx="2658195" cy="36806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BCAD19-4BC1-444C-8192-8DEA0AF9AE51}"/>
              </a:ext>
            </a:extLst>
          </p:cNvPr>
          <p:cNvSpPr txBox="1"/>
          <p:nvPr/>
        </p:nvSpPr>
        <p:spPr>
          <a:xfrm>
            <a:off x="15805382" y="13275090"/>
            <a:ext cx="40722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@</a:t>
            </a:r>
            <a:r>
              <a:rPr lang="en-GB" sz="2000" b="1" dirty="0" err="1"/>
              <a:t>theyikespodcast</a:t>
            </a:r>
            <a:r>
              <a:rPr lang="en-GB" sz="2000" b="1" dirty="0"/>
              <a:t> on </a:t>
            </a:r>
            <a:r>
              <a:rPr lang="en-GB" sz="2400" b="1" dirty="0"/>
              <a:t>Instagram</a:t>
            </a:r>
            <a:endParaRPr lang="en-GB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26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150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YIKES Podcast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KUKLINSKI Alexandra</dc:creator>
  <cp:lastModifiedBy>KUKLINSKI Alexandra</cp:lastModifiedBy>
  <cp:revision>84</cp:revision>
  <dcterms:created xsi:type="dcterms:W3CDTF">2018-03-05T18:19:46Z</dcterms:created>
  <dcterms:modified xsi:type="dcterms:W3CDTF">2020-03-16T19:11:20Z</dcterms:modified>
</cp:coreProperties>
</file>